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53" d="100"/>
          <a:sy n="153" d="100"/>
        </p:scale>
        <p:origin x="108"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0"/>
            <a:ext cx="9135879" cy="5142738"/>
          </a:xfrm>
          <a:prstGeom prst="rect">
            <a:avLst/>
          </a:prstGeom>
        </p:spPr>
      </p:pic>
      <p:sp>
        <p:nvSpPr>
          <p:cNvPr id="2" name="Title 1"/>
          <p:cNvSpPr>
            <a:spLocks noGrp="1"/>
          </p:cNvSpPr>
          <p:nvPr>
            <p:ph type="ctrTitle"/>
          </p:nvPr>
        </p:nvSpPr>
        <p:spPr>
          <a:xfrm>
            <a:off x="2621171" y="587663"/>
            <a:ext cx="5136136" cy="648000"/>
          </a:xfrm>
        </p:spPr>
        <p:txBody>
          <a:bodyPr anchor="b" anchorCtr="0"/>
          <a:lstStyle>
            <a:lvl1pPr algn="l">
              <a:lnSpc>
                <a:spcPts val="2400"/>
              </a:lnSpc>
              <a:defRPr sz="23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21171" y="1433048"/>
            <a:ext cx="5128147" cy="632686"/>
          </a:xfrm>
        </p:spPr>
        <p:txBody>
          <a:bodyPr/>
          <a:lstStyle>
            <a:lvl1pPr marL="0" indent="0" algn="l">
              <a:lnSpc>
                <a:spcPts val="2000"/>
              </a:lnSpc>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2"/>
          <p:cNvSpPr>
            <a:spLocks noGrp="1"/>
          </p:cNvSpPr>
          <p:nvPr>
            <p:ph type="body" idx="10" hasCustomPrompt="1"/>
          </p:nvPr>
        </p:nvSpPr>
        <p:spPr>
          <a:xfrm>
            <a:off x="364237" y="1396558"/>
            <a:ext cx="1976180" cy="787284"/>
          </a:xfrm>
        </p:spPr>
        <p:txBody>
          <a:bodyPr anchor="t" anchorCtr="0"/>
          <a:lstStyle>
            <a:lvl1pPr marL="0" indent="0">
              <a:lnSpc>
                <a:spcPts val="1800"/>
              </a:lnSpc>
              <a:buNone/>
              <a:defRPr sz="14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text style</a:t>
            </a:r>
            <a:endParaRPr lang="en-US" dirty="0" smtClean="0"/>
          </a:p>
        </p:txBody>
      </p:sp>
      <p:sp>
        <p:nvSpPr>
          <p:cNvPr id="10" name="Text Placeholder 2"/>
          <p:cNvSpPr>
            <a:spLocks noGrp="1"/>
          </p:cNvSpPr>
          <p:nvPr>
            <p:ph type="body" idx="13" hasCustomPrompt="1"/>
          </p:nvPr>
        </p:nvSpPr>
        <p:spPr>
          <a:xfrm>
            <a:off x="372225" y="375340"/>
            <a:ext cx="1976179" cy="958456"/>
          </a:xfrm>
        </p:spPr>
        <p:txBody>
          <a:bodyPr anchor="t" anchorCtr="0"/>
          <a:lstStyle>
            <a:lvl1pPr marL="0" indent="0">
              <a:lnSpc>
                <a:spcPts val="1800"/>
              </a:lnSpc>
              <a:buNone/>
              <a:defRPr sz="15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text style</a:t>
            </a:r>
            <a:endParaRPr lang="en-US" dirty="0" smtClean="0"/>
          </a:p>
        </p:txBody>
      </p:sp>
      <p:cxnSp>
        <p:nvCxnSpPr>
          <p:cNvPr id="11" name="Straight Connector 10"/>
          <p:cNvCxnSpPr/>
          <p:nvPr userDrawn="1"/>
        </p:nvCxnSpPr>
        <p:spPr>
          <a:xfrm>
            <a:off x="360000" y="1368000"/>
            <a:ext cx="196019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2621171" y="1373730"/>
            <a:ext cx="5071052" cy="2907"/>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30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6" name="Straight Connector 5"/>
          <p:cNvCxnSpPr/>
          <p:nvPr userDrawn="1"/>
        </p:nvCxnSpPr>
        <p:spPr>
          <a:xfrm>
            <a:off x="252000" y="914961"/>
            <a:ext cx="8640000" cy="5576"/>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7639" y="89210"/>
            <a:ext cx="1709228" cy="764939"/>
          </a:xfrm>
          <a:prstGeom prst="rect">
            <a:avLst/>
          </a:prstGeom>
        </p:spPr>
      </p:pic>
    </p:spTree>
    <p:extLst>
      <p:ext uri="{BB962C8B-B14F-4D97-AF65-F5344CB8AC3E}">
        <p14:creationId xmlns:p14="http://schemas.microsoft.com/office/powerpoint/2010/main" val="306445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motional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0"/>
            <a:ext cx="9135878" cy="5142738"/>
          </a:xfrm>
          <a:prstGeom prst="rect">
            <a:avLst/>
          </a:prstGeom>
        </p:spPr>
      </p:pic>
      <p:sp>
        <p:nvSpPr>
          <p:cNvPr id="2" name="Title 1"/>
          <p:cNvSpPr>
            <a:spLocks noGrp="1"/>
          </p:cNvSpPr>
          <p:nvPr>
            <p:ph type="ctrTitle"/>
          </p:nvPr>
        </p:nvSpPr>
        <p:spPr>
          <a:xfrm>
            <a:off x="2621171" y="587663"/>
            <a:ext cx="5136136" cy="648000"/>
          </a:xfrm>
        </p:spPr>
        <p:txBody>
          <a:bodyPr anchor="b" anchorCtr="0"/>
          <a:lstStyle>
            <a:lvl1pPr algn="l">
              <a:lnSpc>
                <a:spcPts val="2400"/>
              </a:lnSpc>
              <a:defRPr sz="23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21171" y="1433048"/>
            <a:ext cx="5128147" cy="632686"/>
          </a:xfrm>
        </p:spPr>
        <p:txBody>
          <a:bodyPr/>
          <a:lstStyle>
            <a:lvl1pPr marL="0" indent="0" algn="l">
              <a:lnSpc>
                <a:spcPts val="2000"/>
              </a:lnSpc>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2"/>
          <p:cNvSpPr>
            <a:spLocks noGrp="1"/>
          </p:cNvSpPr>
          <p:nvPr>
            <p:ph type="body" idx="10" hasCustomPrompt="1"/>
          </p:nvPr>
        </p:nvSpPr>
        <p:spPr>
          <a:xfrm>
            <a:off x="364237" y="1396558"/>
            <a:ext cx="1976180" cy="787284"/>
          </a:xfrm>
        </p:spPr>
        <p:txBody>
          <a:bodyPr anchor="t" anchorCtr="0"/>
          <a:lstStyle>
            <a:lvl1pPr marL="0" indent="0">
              <a:lnSpc>
                <a:spcPts val="1800"/>
              </a:lnSpc>
              <a:buNone/>
              <a:defRPr sz="14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text style</a:t>
            </a:r>
            <a:endParaRPr lang="en-US" dirty="0" smtClean="0"/>
          </a:p>
        </p:txBody>
      </p:sp>
      <p:sp>
        <p:nvSpPr>
          <p:cNvPr id="10" name="Text Placeholder 2"/>
          <p:cNvSpPr>
            <a:spLocks noGrp="1"/>
          </p:cNvSpPr>
          <p:nvPr>
            <p:ph type="body" idx="13" hasCustomPrompt="1"/>
          </p:nvPr>
        </p:nvSpPr>
        <p:spPr>
          <a:xfrm>
            <a:off x="372225" y="375340"/>
            <a:ext cx="1976179" cy="958456"/>
          </a:xfrm>
        </p:spPr>
        <p:txBody>
          <a:bodyPr anchor="t" anchorCtr="0"/>
          <a:lstStyle>
            <a:lvl1pPr marL="0" indent="0">
              <a:lnSpc>
                <a:spcPts val="1800"/>
              </a:lnSpc>
              <a:buNone/>
              <a:defRPr sz="15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text style</a:t>
            </a:r>
            <a:endParaRPr lang="en-US" dirty="0" smtClean="0"/>
          </a:p>
        </p:txBody>
      </p:sp>
      <p:cxnSp>
        <p:nvCxnSpPr>
          <p:cNvPr id="11" name="Straight Connector 10"/>
          <p:cNvCxnSpPr/>
          <p:nvPr userDrawn="1"/>
        </p:nvCxnSpPr>
        <p:spPr>
          <a:xfrm>
            <a:off x="360000" y="1368000"/>
            <a:ext cx="1960196"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2621171" y="1373730"/>
            <a:ext cx="5071052" cy="2907"/>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38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52000" y="1044000"/>
            <a:ext cx="8640000" cy="3060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406AAA-D699-4C1D-A0EC-EC659E9F1150}" type="datetimeFigureOut">
              <a:rPr lang="en-GB" smtClean="0"/>
              <a:pPr/>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Tree>
    <p:extLst>
      <p:ext uri="{BB962C8B-B14F-4D97-AF65-F5344CB8AC3E}">
        <p14:creationId xmlns:p14="http://schemas.microsoft.com/office/powerpoint/2010/main" val="269655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52000" y="1368000"/>
            <a:ext cx="8640000" cy="273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406AAA-D699-4C1D-A0EC-EC659E9F1150}" type="datetimeFigureOut">
              <a:rPr lang="en-GB" smtClean="0"/>
              <a:pPr/>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
        <p:nvSpPr>
          <p:cNvPr id="7" name="Text Placeholder 2"/>
          <p:cNvSpPr>
            <a:spLocks noGrp="1"/>
          </p:cNvSpPr>
          <p:nvPr>
            <p:ph type="body" idx="13"/>
          </p:nvPr>
        </p:nvSpPr>
        <p:spPr>
          <a:xfrm>
            <a:off x="252000" y="1044000"/>
            <a:ext cx="8640000" cy="243000"/>
          </a:xfrm>
        </p:spPr>
        <p:txBody>
          <a:bodyPr anchor="t" anchorCtr="0"/>
          <a:lstStyle>
            <a:lvl1pPr marL="0" indent="0">
              <a:lnSpc>
                <a:spcPts val="2000"/>
              </a:lnSpc>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412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95708" y="1499839"/>
            <a:ext cx="6960257" cy="1706137"/>
          </a:xfrm>
        </p:spPr>
        <p:txBody>
          <a:bodyPr anchor="t" anchorCtr="0"/>
          <a:lstStyle>
            <a:lvl1pPr>
              <a:lnSpc>
                <a:spcPts val="4200"/>
              </a:lnSpc>
              <a:defRPr sz="360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95708" y="3205976"/>
            <a:ext cx="6960293" cy="761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smtClean="0"/>
              <a:pPr/>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Tree>
    <p:extLst>
      <p:ext uri="{BB962C8B-B14F-4D97-AF65-F5344CB8AC3E}">
        <p14:creationId xmlns:p14="http://schemas.microsoft.com/office/powerpoint/2010/main" val="18996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2000" y="1368000"/>
            <a:ext cx="4176000" cy="273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6000" y="1368000"/>
            <a:ext cx="4176000" cy="273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406AAA-D699-4C1D-A0EC-EC659E9F1150}" type="datetimeFigureOut">
              <a:rPr lang="en-GB" smtClean="0"/>
              <a:pPr/>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04250-613F-4554-B44F-03A9E6B9A483}" type="slidenum">
              <a:rPr lang="en-GB" smtClean="0"/>
              <a:pPr/>
              <a:t>‹#›</a:t>
            </a:fld>
            <a:endParaRPr lang="en-GB"/>
          </a:p>
        </p:txBody>
      </p:sp>
      <p:sp>
        <p:nvSpPr>
          <p:cNvPr id="10" name="Text Placeholder 2"/>
          <p:cNvSpPr>
            <a:spLocks noGrp="1"/>
          </p:cNvSpPr>
          <p:nvPr>
            <p:ph type="body" idx="13"/>
          </p:nvPr>
        </p:nvSpPr>
        <p:spPr>
          <a:xfrm>
            <a:off x="252000" y="1044000"/>
            <a:ext cx="8640000" cy="243000"/>
          </a:xfrm>
        </p:spPr>
        <p:txBody>
          <a:bodyPr anchor="t" anchorCtr="0"/>
          <a:lstStyle>
            <a:lvl1pPr marL="0" indent="0">
              <a:lnSpc>
                <a:spcPts val="2000"/>
              </a:lnSpc>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2144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406AAA-D699-4C1D-A0EC-EC659E9F1150}" type="datetimeFigureOut">
              <a:rPr lang="en-GB" smtClean="0"/>
              <a:pPr/>
              <a:t>06/04/2018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A04250-613F-4554-B44F-03A9E6B9A483}" type="slidenum">
              <a:rPr lang="en-GB" smtClean="0"/>
              <a:pPr/>
              <a:t>‹#›</a:t>
            </a:fld>
            <a:endParaRPr lang="en-GB"/>
          </a:p>
        </p:txBody>
      </p:sp>
      <p:sp>
        <p:nvSpPr>
          <p:cNvPr id="7" name="Text Placeholder 2"/>
          <p:cNvSpPr>
            <a:spLocks noGrp="1"/>
          </p:cNvSpPr>
          <p:nvPr>
            <p:ph type="body" idx="13"/>
          </p:nvPr>
        </p:nvSpPr>
        <p:spPr>
          <a:xfrm>
            <a:off x="252000" y="1044000"/>
            <a:ext cx="8640000" cy="243000"/>
          </a:xfrm>
        </p:spPr>
        <p:txBody>
          <a:bodyPr anchor="t" anchorCtr="0"/>
          <a:lstStyle>
            <a:lvl1pPr marL="0" indent="0">
              <a:lnSpc>
                <a:spcPts val="2000"/>
              </a:lnSpc>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176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smtClean="0"/>
              <a:pPr/>
              <a:t>06/04/2018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A04250-613F-4554-B44F-03A9E6B9A483}" type="slidenum">
              <a:rPr lang="en-GB" smtClean="0"/>
              <a:pPr/>
              <a:t>‹#›</a:t>
            </a:fld>
            <a:endParaRPr lang="en-GB"/>
          </a:p>
        </p:txBody>
      </p:sp>
      <p:sp>
        <p:nvSpPr>
          <p:cNvPr id="6" name="Title 1"/>
          <p:cNvSpPr>
            <a:spLocks noGrp="1"/>
          </p:cNvSpPr>
          <p:nvPr>
            <p:ph type="title"/>
          </p:nvPr>
        </p:nvSpPr>
        <p:spPr>
          <a:xfrm>
            <a:off x="252000" y="215999"/>
            <a:ext cx="7560000" cy="594000"/>
          </a:xfrm>
        </p:spPr>
        <p:txBody>
          <a:bodyPr/>
          <a:lstStyle>
            <a:lvl1pPr>
              <a:defRPr>
                <a:solidFill>
                  <a:schemeClr val="accent1"/>
                </a:solidFill>
              </a:defRPr>
            </a:lvl1pPr>
          </a:lstStyle>
          <a:p>
            <a:r>
              <a:rPr lang="en-US" smtClean="0"/>
              <a:t>Click to edit Master title style</a:t>
            </a:r>
            <a:endParaRPr lang="en-US" dirty="0"/>
          </a:p>
        </p:txBody>
      </p:sp>
      <p:sp>
        <p:nvSpPr>
          <p:cNvPr id="7" name="Picture Placeholder 10"/>
          <p:cNvSpPr>
            <a:spLocks noGrp="1"/>
          </p:cNvSpPr>
          <p:nvPr>
            <p:ph type="pic" sz="quarter" idx="14"/>
          </p:nvPr>
        </p:nvSpPr>
        <p:spPr>
          <a:xfrm>
            <a:off x="252000" y="1368000"/>
            <a:ext cx="8640000" cy="2736000"/>
          </a:xfrm>
        </p:spPr>
        <p:txBody>
          <a:bodyPr tIns="180000"/>
          <a:lstStyle>
            <a:lvl1pPr marL="0" indent="0" algn="ctr">
              <a:buFontTx/>
              <a:buNone/>
              <a:defRPr sz="1800">
                <a:solidFill>
                  <a:schemeClr val="bg1">
                    <a:lumMod val="50000"/>
                  </a:schemeClr>
                </a:solidFill>
              </a:defRPr>
            </a:lvl1pPr>
          </a:lstStyle>
          <a:p>
            <a:r>
              <a:rPr lang="en-US" smtClean="0"/>
              <a:t>Click icon to add picture</a:t>
            </a:r>
            <a:endParaRPr lang="en-GB" dirty="0"/>
          </a:p>
        </p:txBody>
      </p:sp>
      <p:sp>
        <p:nvSpPr>
          <p:cNvPr id="8" name="Text Placeholder 2"/>
          <p:cNvSpPr>
            <a:spLocks noGrp="1"/>
          </p:cNvSpPr>
          <p:nvPr>
            <p:ph type="body" idx="13"/>
          </p:nvPr>
        </p:nvSpPr>
        <p:spPr>
          <a:xfrm>
            <a:off x="252000" y="1044000"/>
            <a:ext cx="8640000" cy="243000"/>
          </a:xfrm>
        </p:spPr>
        <p:txBody>
          <a:bodyPr anchor="t" anchorCtr="0"/>
          <a:lstStyle>
            <a:lvl1pPr marL="0" indent="0">
              <a:lnSpc>
                <a:spcPts val="2000"/>
              </a:lnSpc>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6445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2000" y="1368000"/>
            <a:ext cx="2880000" cy="2736000"/>
          </a:xfrm>
        </p:spPr>
        <p:txBody>
          <a:bodyPr/>
          <a:lstStyle>
            <a:lvl1pPr marL="0" indent="0">
              <a:lnSpc>
                <a:spcPts val="2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06AAA-D699-4C1D-A0EC-EC659E9F1150}" type="datetimeFigureOut">
              <a:rPr lang="en-GB" smtClean="0"/>
              <a:pPr/>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04250-613F-4554-B44F-03A9E6B9A483}" type="slidenum">
              <a:rPr lang="en-GB" smtClean="0"/>
              <a:pPr/>
              <a:t>‹#›</a:t>
            </a:fld>
            <a:endParaRPr lang="en-GB"/>
          </a:p>
        </p:txBody>
      </p:sp>
      <p:sp>
        <p:nvSpPr>
          <p:cNvPr id="9" name="Title 1"/>
          <p:cNvSpPr>
            <a:spLocks noGrp="1"/>
          </p:cNvSpPr>
          <p:nvPr>
            <p:ph type="title"/>
          </p:nvPr>
        </p:nvSpPr>
        <p:spPr>
          <a:xfrm>
            <a:off x="252000" y="215999"/>
            <a:ext cx="7560000" cy="594000"/>
          </a:xfrm>
        </p:spPr>
        <p:txBody>
          <a:bodyPr/>
          <a:lstStyle>
            <a:lvl1pPr>
              <a:defRPr>
                <a:solidFill>
                  <a:schemeClr val="accent1"/>
                </a:solidFill>
              </a:defRPr>
            </a:lvl1pPr>
          </a:lstStyle>
          <a:p>
            <a:r>
              <a:rPr lang="en-US" smtClean="0"/>
              <a:t>Click to edit Master title style</a:t>
            </a:r>
            <a:endParaRPr lang="en-US" dirty="0"/>
          </a:p>
        </p:txBody>
      </p:sp>
      <p:sp>
        <p:nvSpPr>
          <p:cNvPr id="11" name="Picture Placeholder 10"/>
          <p:cNvSpPr>
            <a:spLocks noGrp="1"/>
          </p:cNvSpPr>
          <p:nvPr>
            <p:ph type="pic" sz="quarter" idx="14"/>
          </p:nvPr>
        </p:nvSpPr>
        <p:spPr>
          <a:xfrm>
            <a:off x="3312000" y="1368000"/>
            <a:ext cx="5580000" cy="2736000"/>
          </a:xfrm>
        </p:spPr>
        <p:txBody>
          <a:bodyPr tIns="180000"/>
          <a:lstStyle>
            <a:lvl1pPr marL="0" indent="0" algn="ctr">
              <a:buFontTx/>
              <a:buNone/>
              <a:defRPr sz="1800">
                <a:solidFill>
                  <a:schemeClr val="bg1">
                    <a:lumMod val="50000"/>
                  </a:schemeClr>
                </a:solidFill>
              </a:defRPr>
            </a:lvl1pPr>
          </a:lstStyle>
          <a:p>
            <a:r>
              <a:rPr lang="en-US" smtClean="0"/>
              <a:t>Click icon to add picture</a:t>
            </a:r>
            <a:endParaRPr lang="en-GB" dirty="0"/>
          </a:p>
        </p:txBody>
      </p:sp>
      <p:sp>
        <p:nvSpPr>
          <p:cNvPr id="10" name="Text Placeholder 2"/>
          <p:cNvSpPr>
            <a:spLocks noGrp="1"/>
          </p:cNvSpPr>
          <p:nvPr>
            <p:ph type="body" idx="13"/>
          </p:nvPr>
        </p:nvSpPr>
        <p:spPr>
          <a:xfrm>
            <a:off x="252000" y="1044000"/>
            <a:ext cx="8640000" cy="243000"/>
          </a:xfrm>
        </p:spPr>
        <p:txBody>
          <a:bodyPr anchor="t" anchorCtr="0"/>
          <a:lstStyle>
            <a:lvl1pPr marL="0" indent="0">
              <a:lnSpc>
                <a:spcPts val="2000"/>
              </a:lnSpc>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45935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13486" y="99312"/>
            <a:ext cx="805543" cy="785179"/>
          </a:xfrm>
          <a:prstGeom prst="rect">
            <a:avLst/>
          </a:prstGeom>
        </p:spPr>
      </p:pic>
      <p:sp>
        <p:nvSpPr>
          <p:cNvPr id="2" name="Title Placeholder 1"/>
          <p:cNvSpPr>
            <a:spLocks noGrp="1"/>
          </p:cNvSpPr>
          <p:nvPr>
            <p:ph type="title"/>
          </p:nvPr>
        </p:nvSpPr>
        <p:spPr>
          <a:xfrm>
            <a:off x="252000" y="215999"/>
            <a:ext cx="7560000" cy="594000"/>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52000" y="1368000"/>
            <a:ext cx="8640000" cy="2736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2000" y="4216030"/>
            <a:ext cx="1451590" cy="111770"/>
          </a:xfrm>
          <a:prstGeom prst="rect">
            <a:avLst/>
          </a:prstGeom>
        </p:spPr>
        <p:txBody>
          <a:bodyPr vert="horz" lIns="0" tIns="0" rIns="0" bIns="0" rtlCol="0" anchor="t" anchorCtr="0">
            <a:noAutofit/>
          </a:bodyPr>
          <a:lstStyle>
            <a:lvl1pPr algn="l">
              <a:defRPr sz="900">
                <a:solidFill>
                  <a:schemeClr val="accent4"/>
                </a:solidFill>
              </a:defRPr>
            </a:lvl1pPr>
          </a:lstStyle>
          <a:p>
            <a:fld id="{FE406AAA-D699-4C1D-A0EC-EC659E9F1150}" type="datetimeFigureOut">
              <a:rPr lang="en-GB" smtClean="0"/>
              <a:pPr/>
              <a:t>06/04/2018</a:t>
            </a:fld>
            <a:endParaRPr lang="en-GB" dirty="0"/>
          </a:p>
        </p:txBody>
      </p:sp>
      <p:sp>
        <p:nvSpPr>
          <p:cNvPr id="5" name="Footer Placeholder 4"/>
          <p:cNvSpPr>
            <a:spLocks noGrp="1"/>
          </p:cNvSpPr>
          <p:nvPr>
            <p:ph type="ftr" sz="quarter" idx="3"/>
          </p:nvPr>
        </p:nvSpPr>
        <p:spPr>
          <a:xfrm>
            <a:off x="1707638" y="4216030"/>
            <a:ext cx="3086100" cy="111770"/>
          </a:xfrm>
          <a:prstGeom prst="rect">
            <a:avLst/>
          </a:prstGeom>
        </p:spPr>
        <p:txBody>
          <a:bodyPr vert="horz" lIns="0" tIns="0" rIns="0" bIns="0" rtlCol="0" anchor="t" anchorCtr="0">
            <a:noAutofit/>
          </a:bodyPr>
          <a:lstStyle>
            <a:lvl1pPr algn="l">
              <a:defRPr sz="900">
                <a:solidFill>
                  <a:schemeClr val="accent4"/>
                </a:solidFill>
              </a:defRPr>
            </a:lvl1pPr>
          </a:lstStyle>
          <a:p>
            <a:endParaRPr lang="en-GB" dirty="0"/>
          </a:p>
        </p:txBody>
      </p:sp>
      <p:sp>
        <p:nvSpPr>
          <p:cNvPr id="6" name="Slide Number Placeholder 5"/>
          <p:cNvSpPr>
            <a:spLocks noGrp="1"/>
          </p:cNvSpPr>
          <p:nvPr>
            <p:ph type="sldNum" sz="quarter" idx="4"/>
          </p:nvPr>
        </p:nvSpPr>
        <p:spPr>
          <a:xfrm>
            <a:off x="6840000" y="4216030"/>
            <a:ext cx="2052000" cy="111770"/>
          </a:xfrm>
          <a:prstGeom prst="rect">
            <a:avLst/>
          </a:prstGeom>
        </p:spPr>
        <p:txBody>
          <a:bodyPr vert="horz" lIns="0" tIns="0" rIns="0" bIns="0" rtlCol="0" anchor="t" anchorCtr="0">
            <a:noAutofit/>
          </a:bodyPr>
          <a:lstStyle>
            <a:lvl1pPr algn="r">
              <a:defRPr sz="900">
                <a:solidFill>
                  <a:schemeClr val="accent4"/>
                </a:solidFill>
              </a:defRPr>
            </a:lvl1pPr>
          </a:lstStyle>
          <a:p>
            <a:fld id="{27A04250-613F-4554-B44F-03A9E6B9A483}" type="slidenum">
              <a:rPr lang="en-GB" smtClean="0"/>
              <a:pPr/>
              <a:t>‹#›</a:t>
            </a:fld>
            <a:endParaRPr lang="en-GB" dirty="0"/>
          </a:p>
        </p:txBody>
      </p:sp>
      <p:cxnSp>
        <p:nvCxnSpPr>
          <p:cNvPr id="11" name="Straight Connector 10"/>
          <p:cNvCxnSpPr/>
          <p:nvPr userDrawn="1"/>
        </p:nvCxnSpPr>
        <p:spPr>
          <a:xfrm>
            <a:off x="252000" y="914961"/>
            <a:ext cx="8568150"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2000" y="4176115"/>
            <a:ext cx="8640000" cy="5576"/>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2000" y="4356000"/>
            <a:ext cx="8641080" cy="539496"/>
          </a:xfrm>
          <a:prstGeom prst="rect">
            <a:avLst/>
          </a:prstGeom>
        </p:spPr>
      </p:pic>
    </p:spTree>
    <p:extLst>
      <p:ext uri="{BB962C8B-B14F-4D97-AF65-F5344CB8AC3E}">
        <p14:creationId xmlns:p14="http://schemas.microsoft.com/office/powerpoint/2010/main" val="235957942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1" r:id="rId3"/>
    <p:sldLayoutId id="2147483662" r:id="rId4"/>
    <p:sldLayoutId id="2147483663" r:id="rId5"/>
    <p:sldLayoutId id="2147483664" r:id="rId6"/>
    <p:sldLayoutId id="2147483666" r:id="rId7"/>
    <p:sldLayoutId id="2147483667" r:id="rId8"/>
    <p:sldLayoutId id="2147483669" r:id="rId9"/>
    <p:sldLayoutId id="2147483670" r:id="rId10"/>
  </p:sldLayoutIdLst>
  <p:txStyles>
    <p:titleStyle>
      <a:lvl1pPr algn="l" defTabSz="914400" rtl="0" eaLnBrk="1" latinLnBrk="0" hangingPunct="1">
        <a:lnSpc>
          <a:spcPts val="2600"/>
        </a:lnSpc>
        <a:spcBef>
          <a:spcPct val="0"/>
        </a:spcBef>
        <a:buNone/>
        <a:defRPr sz="2400" kern="1200">
          <a:solidFill>
            <a:schemeClr val="accent1"/>
          </a:solidFill>
          <a:latin typeface="+mj-lt"/>
          <a:ea typeface="+mj-ea"/>
          <a:cs typeface="+mj-cs"/>
        </a:defRPr>
      </a:lvl1pPr>
    </p:titleStyle>
    <p:bodyStyle>
      <a:lvl1pPr marL="216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1pPr>
      <a:lvl2pPr marL="432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2pPr>
      <a:lvl3pPr marL="648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3pPr>
      <a:lvl4pPr marL="864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4pPr>
      <a:lvl5pPr marL="1080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t>‘Partners in Health’</a:t>
            </a:r>
            <a:endParaRPr lang="en-GB" sz="4400" dirty="0"/>
          </a:p>
        </p:txBody>
      </p:sp>
      <p:sp>
        <p:nvSpPr>
          <p:cNvPr id="5" name="Subtitle 4"/>
          <p:cNvSpPr>
            <a:spLocks noGrp="1"/>
          </p:cNvSpPr>
          <p:nvPr>
            <p:ph type="subTitle" idx="1"/>
          </p:nvPr>
        </p:nvSpPr>
        <p:spPr/>
        <p:txBody>
          <a:bodyPr/>
          <a:lstStyle/>
          <a:p>
            <a:r>
              <a:rPr lang="en-GB" dirty="0" smtClean="0"/>
              <a:t>Join us in Glasgow!</a:t>
            </a:r>
            <a:endParaRPr lang="en-GB" dirty="0"/>
          </a:p>
        </p:txBody>
      </p:sp>
      <p:sp>
        <p:nvSpPr>
          <p:cNvPr id="6" name="Text Placeholder 5"/>
          <p:cNvSpPr>
            <a:spLocks noGrp="1"/>
          </p:cNvSpPr>
          <p:nvPr>
            <p:ph type="body" idx="10"/>
          </p:nvPr>
        </p:nvSpPr>
        <p:spPr>
          <a:xfrm>
            <a:off x="372224" y="1404769"/>
            <a:ext cx="1976180" cy="787284"/>
          </a:xfrm>
        </p:spPr>
        <p:txBody>
          <a:bodyPr/>
          <a:lstStyle/>
          <a:p>
            <a:r>
              <a:rPr lang="en-GB" dirty="0"/>
              <a:t>Glasgow, UK</a:t>
            </a:r>
          </a:p>
          <a:p>
            <a:r>
              <a:rPr lang="en-GB" dirty="0"/>
              <a:t>1</a:t>
            </a:r>
            <a:r>
              <a:rPr lang="en-GB" dirty="0" smtClean="0"/>
              <a:t> </a:t>
            </a:r>
            <a:r>
              <a:rPr lang="en-GB" dirty="0"/>
              <a:t>- </a:t>
            </a:r>
            <a:r>
              <a:rPr lang="en-GB" dirty="0" smtClean="0"/>
              <a:t>2 </a:t>
            </a:r>
            <a:r>
              <a:rPr lang="en-GB" dirty="0"/>
              <a:t>September 2018</a:t>
            </a:r>
          </a:p>
        </p:txBody>
      </p:sp>
      <p:sp>
        <p:nvSpPr>
          <p:cNvPr id="7" name="Text Placeholder 6"/>
          <p:cNvSpPr>
            <a:spLocks noGrp="1"/>
          </p:cNvSpPr>
          <p:nvPr>
            <p:ph type="body" idx="13"/>
          </p:nvPr>
        </p:nvSpPr>
        <p:spPr/>
        <p:txBody>
          <a:bodyPr/>
          <a:lstStyle/>
          <a:p>
            <a:r>
              <a:rPr lang="en-GB" sz="1900" dirty="0" smtClean="0"/>
              <a:t>7</a:t>
            </a:r>
            <a:r>
              <a:rPr lang="en-GB" sz="1900" baseline="30000" dirty="0" smtClean="0"/>
              <a:t>th</a:t>
            </a:r>
            <a:r>
              <a:rPr lang="en-GB" sz="1900" dirty="0" smtClean="0"/>
              <a:t> Global Pharmacy Technicians’ Symposium</a:t>
            </a:r>
            <a:endParaRPr lang="en-GB" sz="1900" dirty="0"/>
          </a:p>
        </p:txBody>
      </p:sp>
      <p:sp>
        <p:nvSpPr>
          <p:cNvPr id="3" name="TextBox 2"/>
          <p:cNvSpPr txBox="1"/>
          <p:nvPr/>
        </p:nvSpPr>
        <p:spPr>
          <a:xfrm>
            <a:off x="372224" y="3133969"/>
            <a:ext cx="1976180" cy="292388"/>
          </a:xfrm>
          <a:prstGeom prst="rect">
            <a:avLst/>
          </a:prstGeom>
          <a:noFill/>
        </p:spPr>
        <p:txBody>
          <a:bodyPr wrap="square" rtlCol="0">
            <a:spAutoFit/>
          </a:bodyPr>
          <a:lstStyle/>
          <a:p>
            <a:r>
              <a:rPr lang="en-GB" sz="1300" i="1" dirty="0" smtClean="0">
                <a:solidFill>
                  <a:schemeClr val="tx2"/>
                </a:solidFill>
              </a:rPr>
              <a:t>www.congress.pharmacy</a:t>
            </a:r>
            <a:endParaRPr lang="en-GB" sz="1300" i="1" dirty="0">
              <a:solidFill>
                <a:schemeClr val="tx2"/>
              </a:solidFill>
            </a:endParaRPr>
          </a:p>
        </p:txBody>
      </p:sp>
    </p:spTree>
    <p:extLst>
      <p:ext uri="{BB962C8B-B14F-4D97-AF65-F5344CB8AC3E}">
        <p14:creationId xmlns:p14="http://schemas.microsoft.com/office/powerpoint/2010/main" val="158868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2000" y="1128242"/>
            <a:ext cx="3335261" cy="3060000"/>
          </a:xfrm>
        </p:spPr>
        <p:txBody>
          <a:bodyPr/>
          <a:lstStyle/>
          <a:p>
            <a:pPr marL="0" indent="0">
              <a:lnSpc>
                <a:spcPct val="120000"/>
              </a:lnSpc>
              <a:buNone/>
            </a:pPr>
            <a:r>
              <a:rPr lang="en-GB" sz="1800" i="1" dirty="0" smtClean="0"/>
              <a:t>The 2018 Symposium in Glasgow, themed “Partners in Health”, </a:t>
            </a:r>
            <a:r>
              <a:rPr lang="en-GB" sz="1800" i="1" dirty="0"/>
              <a:t>will provide an opportunity to explore </a:t>
            </a:r>
            <a:endParaRPr lang="en-GB" sz="1800" i="1" dirty="0" smtClean="0"/>
          </a:p>
          <a:p>
            <a:pPr marL="0" indent="0">
              <a:lnSpc>
                <a:spcPct val="120000"/>
              </a:lnSpc>
              <a:buNone/>
            </a:pPr>
            <a:r>
              <a:rPr lang="en-GB" sz="1800" i="1" dirty="0" smtClean="0"/>
              <a:t>a </a:t>
            </a:r>
            <a:r>
              <a:rPr lang="en-GB" sz="1800" i="1" dirty="0"/>
              <a:t>variety of new practice initiatives underway in a variety of countries, and the barriers and facilitators impacting the development of this portion of the pharmaceutical </a:t>
            </a:r>
            <a:r>
              <a:rPr lang="en-GB" sz="1800" i="1" dirty="0" smtClean="0"/>
              <a:t>workforce.</a:t>
            </a:r>
            <a:r>
              <a:rPr lang="en-US" sz="1800" i="1" dirty="0" smtClean="0"/>
              <a:t> </a:t>
            </a:r>
            <a:endParaRPr lang="en-US" sz="1800" i="1" dirty="0"/>
          </a:p>
        </p:txBody>
      </p:sp>
      <p:sp>
        <p:nvSpPr>
          <p:cNvPr id="8" name="Content Placeholder 6"/>
          <p:cNvSpPr txBox="1">
            <a:spLocks/>
          </p:cNvSpPr>
          <p:nvPr/>
        </p:nvSpPr>
        <p:spPr>
          <a:xfrm>
            <a:off x="4673076" y="1060061"/>
            <a:ext cx="3937949" cy="3060000"/>
          </a:xfrm>
          <a:prstGeom prst="rect">
            <a:avLst/>
          </a:prstGeom>
        </p:spPr>
        <p:txBody>
          <a:bodyPr vert="horz" lIns="0" tIns="0" rIns="0" bIns="0" rtlCol="0" anchor="t" anchorCtr="0">
            <a:noAutofit/>
          </a:bodyPr>
          <a:lstStyle>
            <a:lvl1pPr marL="216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1pPr>
            <a:lvl2pPr marL="432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2pPr>
            <a:lvl3pPr marL="648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3pPr>
            <a:lvl4pPr marL="864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4pPr>
            <a:lvl5pPr marL="1080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endParaRPr lang="en-US" i="1" dirty="0"/>
          </a:p>
        </p:txBody>
      </p:sp>
      <p:sp>
        <p:nvSpPr>
          <p:cNvPr id="11" name="Title 6"/>
          <p:cNvSpPr txBox="1">
            <a:spLocks/>
          </p:cNvSpPr>
          <p:nvPr/>
        </p:nvSpPr>
        <p:spPr>
          <a:xfrm>
            <a:off x="252000" y="225515"/>
            <a:ext cx="7719692" cy="594000"/>
          </a:xfrm>
          <a:prstGeom prst="rect">
            <a:avLst/>
          </a:prstGeom>
        </p:spPr>
        <p:txBody>
          <a:bodyPr vert="horz" lIns="0" tIns="0" rIns="0" bIns="0" rtlCol="0" anchor="ctr" anchorCtr="0">
            <a:noAutofit/>
          </a:bodyPr>
          <a:lstStyle>
            <a:lvl1pPr algn="l" defTabSz="914400" rtl="0" eaLnBrk="1" latinLnBrk="0" hangingPunct="1">
              <a:lnSpc>
                <a:spcPts val="2600"/>
              </a:lnSpc>
              <a:spcBef>
                <a:spcPct val="0"/>
              </a:spcBef>
              <a:buNone/>
              <a:defRPr sz="2400" kern="1200">
                <a:solidFill>
                  <a:schemeClr val="accent1"/>
                </a:solidFill>
                <a:latin typeface="+mj-lt"/>
                <a:ea typeface="+mj-ea"/>
                <a:cs typeface="+mj-cs"/>
              </a:defRPr>
            </a:lvl1pPr>
          </a:lstStyle>
          <a:p>
            <a:r>
              <a:rPr lang="en-US" b="1" dirty="0" smtClean="0">
                <a:solidFill>
                  <a:schemeClr val="accent4">
                    <a:lumMod val="75000"/>
                  </a:schemeClr>
                </a:solidFill>
              </a:rPr>
              <a:t>Join us at the 7</a:t>
            </a:r>
            <a:r>
              <a:rPr lang="en-US" b="1" baseline="30000" dirty="0" smtClean="0">
                <a:solidFill>
                  <a:schemeClr val="accent4">
                    <a:lumMod val="75000"/>
                  </a:schemeClr>
                </a:solidFill>
              </a:rPr>
              <a:t>th</a:t>
            </a:r>
            <a:r>
              <a:rPr lang="en-US" b="1" dirty="0" smtClean="0">
                <a:solidFill>
                  <a:schemeClr val="accent4">
                    <a:lumMod val="75000"/>
                  </a:schemeClr>
                </a:solidFill>
              </a:rPr>
              <a:t> Global Pharmacy Technicians’ Symposium!</a:t>
            </a:r>
            <a:endParaRPr lang="en-US" b="1" dirty="0">
              <a:solidFill>
                <a:schemeClr val="accent4">
                  <a:lumMod val="75000"/>
                </a:schemeClr>
              </a:solidFill>
            </a:endParaRPr>
          </a:p>
        </p:txBody>
      </p:sp>
      <p:sp>
        <p:nvSpPr>
          <p:cNvPr id="12" name="Text Placeholder 9"/>
          <p:cNvSpPr txBox="1">
            <a:spLocks/>
          </p:cNvSpPr>
          <p:nvPr/>
        </p:nvSpPr>
        <p:spPr>
          <a:xfrm>
            <a:off x="4018742" y="3726035"/>
            <a:ext cx="4614897" cy="462207"/>
          </a:xfrm>
          <a:prstGeom prst="rect">
            <a:avLst/>
          </a:prstGeom>
        </p:spPr>
        <p:txBody>
          <a:bodyPr/>
          <a:lstStyle>
            <a:lvl1pPr marL="216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1pPr>
            <a:lvl2pPr marL="432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2pPr>
            <a:lvl3pPr marL="648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3pPr>
            <a:lvl4pPr marL="864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4pPr>
            <a:lvl5pPr marL="1080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accent4">
                    <a:lumMod val="75000"/>
                  </a:schemeClr>
                </a:solidFill>
              </a:rPr>
              <a:t>For more information: education@fip.org</a:t>
            </a:r>
            <a:endParaRPr lang="en-US" dirty="0">
              <a:solidFill>
                <a:schemeClr val="accent4">
                  <a:lumMod val="75000"/>
                </a:schemeClr>
              </a:solidFill>
            </a:endParaRPr>
          </a:p>
        </p:txBody>
      </p:sp>
      <p:sp>
        <p:nvSpPr>
          <p:cNvPr id="2" name="Rectangle 1"/>
          <p:cNvSpPr/>
          <p:nvPr/>
        </p:nvSpPr>
        <p:spPr>
          <a:xfrm>
            <a:off x="4018742" y="1096927"/>
            <a:ext cx="4592283" cy="400110"/>
          </a:xfrm>
          <a:prstGeom prst="rect">
            <a:avLst/>
          </a:prstGeom>
        </p:spPr>
        <p:txBody>
          <a:bodyPr wrap="none">
            <a:spAutoFit/>
          </a:bodyPr>
          <a:lstStyle/>
          <a:p>
            <a:r>
              <a:rPr lang="en-US" sz="2000" b="1" dirty="0" smtClean="0">
                <a:solidFill>
                  <a:schemeClr val="accent4">
                    <a:lumMod val="75000"/>
                  </a:schemeClr>
                </a:solidFill>
              </a:rPr>
              <a:t>Final registration deadline: 1 August </a:t>
            </a:r>
            <a:r>
              <a:rPr lang="en-US" sz="2000" b="1" dirty="0">
                <a:solidFill>
                  <a:schemeClr val="accent4">
                    <a:lumMod val="75000"/>
                  </a:schemeClr>
                </a:solidFill>
              </a:rPr>
              <a:t>2018</a:t>
            </a:r>
          </a:p>
        </p:txBody>
      </p:sp>
      <p:pic>
        <p:nvPicPr>
          <p:cNvPr id="4" name="Picture 3"/>
          <p:cNvPicPr>
            <a:picLocks noChangeAspect="1"/>
          </p:cNvPicPr>
          <p:nvPr/>
        </p:nvPicPr>
        <p:blipFill>
          <a:blip r:embed="rId2"/>
          <a:stretch>
            <a:fillRect/>
          </a:stretch>
        </p:blipFill>
        <p:spPr>
          <a:xfrm>
            <a:off x="4118108" y="1534615"/>
            <a:ext cx="4380801" cy="2123419"/>
          </a:xfrm>
          <a:prstGeom prst="rect">
            <a:avLst/>
          </a:prstGeom>
        </p:spPr>
      </p:pic>
    </p:spTree>
    <p:extLst>
      <p:ext uri="{BB962C8B-B14F-4D97-AF65-F5344CB8AC3E}">
        <p14:creationId xmlns:p14="http://schemas.microsoft.com/office/powerpoint/2010/main" val="368159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2000" y="246901"/>
            <a:ext cx="7368000" cy="594000"/>
          </a:xfrm>
        </p:spPr>
        <p:txBody>
          <a:bodyPr/>
          <a:lstStyle/>
          <a:p>
            <a:r>
              <a:rPr lang="en-US" b="1" dirty="0" smtClean="0">
                <a:solidFill>
                  <a:schemeClr val="accent4">
                    <a:lumMod val="75000"/>
                  </a:schemeClr>
                </a:solidFill>
              </a:rPr>
              <a:t>Register now and bring a colleague for </a:t>
            </a:r>
            <a:r>
              <a:rPr lang="en-US" b="1" dirty="0" smtClean="0">
                <a:solidFill>
                  <a:schemeClr val="accent4">
                    <a:lumMod val="75000"/>
                  </a:schemeClr>
                </a:solidFill>
              </a:rPr>
              <a:t>free</a:t>
            </a:r>
            <a:r>
              <a:rPr lang="en-US" b="1" dirty="0" smtClean="0">
                <a:solidFill>
                  <a:schemeClr val="accent4">
                    <a:lumMod val="75000"/>
                  </a:schemeClr>
                </a:solidFill>
              </a:rPr>
              <a:t>!* </a:t>
            </a:r>
            <a:endParaRPr lang="en-US" b="1" dirty="0">
              <a:solidFill>
                <a:schemeClr val="accent4">
                  <a:lumMod val="75000"/>
                </a:schemeClr>
              </a:solidFill>
            </a:endParaRPr>
          </a:p>
        </p:txBody>
      </p:sp>
      <p:sp>
        <p:nvSpPr>
          <p:cNvPr id="9" name="Content Placeholder 8"/>
          <p:cNvSpPr>
            <a:spLocks noGrp="1"/>
          </p:cNvSpPr>
          <p:nvPr>
            <p:ph sz="half" idx="2"/>
          </p:nvPr>
        </p:nvSpPr>
        <p:spPr>
          <a:xfrm>
            <a:off x="5036490" y="928873"/>
            <a:ext cx="4233636" cy="1076901"/>
          </a:xfrm>
        </p:spPr>
        <p:txBody>
          <a:bodyPr/>
          <a:lstStyle/>
          <a:p>
            <a:pPr marL="0" indent="0">
              <a:buNone/>
            </a:pPr>
            <a:r>
              <a:rPr lang="en-US" sz="1600" b="1" dirty="0" smtClean="0"/>
              <a:t>For the first time, participants </a:t>
            </a:r>
            <a:r>
              <a:rPr lang="en-GB" sz="1600" b="1" dirty="0" smtClean="0"/>
              <a:t>will </a:t>
            </a:r>
            <a:r>
              <a:rPr lang="en-GB" sz="1600" b="1" dirty="0"/>
              <a:t>have two streams </a:t>
            </a:r>
            <a:r>
              <a:rPr lang="en-GB" sz="1600" b="1" dirty="0" smtClean="0"/>
              <a:t>to </a:t>
            </a:r>
            <a:r>
              <a:rPr lang="en-GB" sz="1600" b="1" dirty="0"/>
              <a:t>choose </a:t>
            </a:r>
            <a:r>
              <a:rPr lang="en-GB" sz="1600" b="1" dirty="0" smtClean="0"/>
              <a:t>from!</a:t>
            </a:r>
            <a:r>
              <a:rPr lang="en-US" sz="1600" b="1" dirty="0" smtClean="0"/>
              <a:t> </a:t>
            </a:r>
          </a:p>
        </p:txBody>
      </p:sp>
      <p:pic>
        <p:nvPicPr>
          <p:cNvPr id="11" name="Picture 10" descr="Susan James 2015 pictu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271" y="1590375"/>
            <a:ext cx="1414722" cy="1768403"/>
          </a:xfrm>
          <a:prstGeom prst="rect">
            <a:avLst/>
          </a:prstGeom>
        </p:spPr>
      </p:pic>
      <p:sp>
        <p:nvSpPr>
          <p:cNvPr id="12" name="TextBox 11"/>
          <p:cNvSpPr txBox="1"/>
          <p:nvPr/>
        </p:nvSpPr>
        <p:spPr>
          <a:xfrm>
            <a:off x="7440576" y="3420116"/>
            <a:ext cx="1697345" cy="600164"/>
          </a:xfrm>
          <a:prstGeom prst="rect">
            <a:avLst/>
          </a:prstGeom>
          <a:noFill/>
        </p:spPr>
        <p:txBody>
          <a:bodyPr wrap="square" rtlCol="0">
            <a:spAutoFit/>
          </a:bodyPr>
          <a:lstStyle/>
          <a:p>
            <a:r>
              <a:rPr lang="en-US" sz="1100" b="1" dirty="0" smtClean="0"/>
              <a:t>Susan James</a:t>
            </a:r>
            <a:endParaRPr lang="en-US" sz="1100" dirty="0" smtClean="0"/>
          </a:p>
          <a:p>
            <a:r>
              <a:rPr lang="en-GB" sz="1100" dirty="0" smtClean="0"/>
              <a:t>Programme </a:t>
            </a:r>
            <a:r>
              <a:rPr lang="en-GB" sz="1100" dirty="0"/>
              <a:t>Chair of the Symposium</a:t>
            </a:r>
            <a:r>
              <a:rPr lang="en-US" sz="1100" dirty="0"/>
              <a:t> </a:t>
            </a:r>
          </a:p>
        </p:txBody>
      </p:sp>
      <p:sp>
        <p:nvSpPr>
          <p:cNvPr id="13" name="Content Placeholder 8"/>
          <p:cNvSpPr txBox="1">
            <a:spLocks/>
          </p:cNvSpPr>
          <p:nvPr/>
        </p:nvSpPr>
        <p:spPr>
          <a:xfrm>
            <a:off x="5058318" y="1603482"/>
            <a:ext cx="2205843" cy="2736000"/>
          </a:xfrm>
          <a:prstGeom prst="rect">
            <a:avLst/>
          </a:prstGeom>
        </p:spPr>
        <p:txBody>
          <a:bodyPr vert="horz" lIns="0" tIns="0" rIns="0" bIns="0" rtlCol="0" anchor="t" anchorCtr="0">
            <a:noAutofit/>
          </a:bodyPr>
          <a:lstStyle>
            <a:lvl1pPr marL="216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1pPr>
            <a:lvl2pPr marL="432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2pPr>
            <a:lvl3pPr marL="648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3pPr>
            <a:lvl4pPr marL="864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4pPr>
            <a:lvl5pPr marL="1080000" indent="-216000" algn="l" defTabSz="914400" rtl="0" eaLnBrk="1" latinLnBrk="0" hangingPunct="1">
              <a:lnSpc>
                <a:spcPts val="24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t>“We are excited to offer one stream focused on pharmacy technician practice roles and another on the development of the pharmacy support workforce, equipped to meet the needs of the broader health care system” </a:t>
            </a:r>
          </a:p>
        </p:txBody>
      </p:sp>
      <p:pic>
        <p:nvPicPr>
          <p:cNvPr id="5" name="Picture 4"/>
          <p:cNvPicPr>
            <a:picLocks noChangeAspect="1"/>
          </p:cNvPicPr>
          <p:nvPr/>
        </p:nvPicPr>
        <p:blipFill>
          <a:blip r:embed="rId3"/>
          <a:stretch>
            <a:fillRect/>
          </a:stretch>
        </p:blipFill>
        <p:spPr>
          <a:xfrm>
            <a:off x="263442" y="1252211"/>
            <a:ext cx="4153117" cy="2768069"/>
          </a:xfrm>
          <a:prstGeom prst="rect">
            <a:avLst/>
          </a:prstGeom>
        </p:spPr>
      </p:pic>
      <p:sp>
        <p:nvSpPr>
          <p:cNvPr id="14" name="Text Placeholder 9"/>
          <p:cNvSpPr>
            <a:spLocks noGrp="1"/>
          </p:cNvSpPr>
          <p:nvPr>
            <p:ph type="body" idx="13"/>
          </p:nvPr>
        </p:nvSpPr>
        <p:spPr>
          <a:xfrm>
            <a:off x="252001" y="988440"/>
            <a:ext cx="4176000" cy="199952"/>
          </a:xfrm>
        </p:spPr>
        <p:txBody>
          <a:bodyPr/>
          <a:lstStyle/>
          <a:p>
            <a:r>
              <a:rPr lang="en-US" dirty="0">
                <a:solidFill>
                  <a:schemeClr val="accent4">
                    <a:lumMod val="75000"/>
                  </a:schemeClr>
                </a:solidFill>
              </a:rPr>
              <a:t>Early bird </a:t>
            </a:r>
            <a:r>
              <a:rPr lang="en-US" dirty="0" smtClean="0">
                <a:solidFill>
                  <a:schemeClr val="accent4">
                    <a:lumMod val="75000"/>
                  </a:schemeClr>
                </a:solidFill>
              </a:rPr>
              <a:t>registration: 15 May 2018</a:t>
            </a:r>
            <a:endParaRPr lang="en-US" dirty="0">
              <a:solidFill>
                <a:schemeClr val="accent4">
                  <a:lumMod val="75000"/>
                </a:schemeClr>
              </a:solidFill>
            </a:endParaRPr>
          </a:p>
        </p:txBody>
      </p:sp>
      <p:sp>
        <p:nvSpPr>
          <p:cNvPr id="16" name="Rectangle 15"/>
          <p:cNvSpPr/>
          <p:nvPr/>
        </p:nvSpPr>
        <p:spPr>
          <a:xfrm>
            <a:off x="283260" y="3443561"/>
            <a:ext cx="2587568" cy="369332"/>
          </a:xfrm>
          <a:prstGeom prst="rect">
            <a:avLst/>
          </a:prstGeom>
        </p:spPr>
        <p:txBody>
          <a:bodyPr wrap="none">
            <a:spAutoFit/>
          </a:bodyPr>
          <a:lstStyle/>
          <a:p>
            <a:r>
              <a:rPr lang="en-US" b="1" dirty="0">
                <a:solidFill>
                  <a:schemeClr val="accent4">
                    <a:lumMod val="75000"/>
                  </a:schemeClr>
                </a:solidFill>
              </a:rPr>
              <a:t>www.congress.pharmacy</a:t>
            </a:r>
            <a:endParaRPr lang="en-GB" dirty="0"/>
          </a:p>
        </p:txBody>
      </p:sp>
      <p:sp>
        <p:nvSpPr>
          <p:cNvPr id="15" name="Title 6"/>
          <p:cNvSpPr txBox="1">
            <a:spLocks/>
          </p:cNvSpPr>
          <p:nvPr/>
        </p:nvSpPr>
        <p:spPr>
          <a:xfrm>
            <a:off x="245682" y="3918913"/>
            <a:ext cx="7368000" cy="594000"/>
          </a:xfrm>
          <a:prstGeom prst="rect">
            <a:avLst/>
          </a:prstGeom>
        </p:spPr>
        <p:txBody>
          <a:bodyPr vert="horz" lIns="0" tIns="0" rIns="0" bIns="0" rtlCol="0" anchor="ctr" anchorCtr="0">
            <a:noAutofit/>
          </a:bodyPr>
          <a:lstStyle>
            <a:lvl1pPr algn="l" defTabSz="914400" rtl="0" eaLnBrk="1" latinLnBrk="0" hangingPunct="1">
              <a:lnSpc>
                <a:spcPts val="2600"/>
              </a:lnSpc>
              <a:spcBef>
                <a:spcPct val="0"/>
              </a:spcBef>
              <a:buNone/>
              <a:defRPr sz="2400" kern="1200">
                <a:solidFill>
                  <a:schemeClr val="accent1"/>
                </a:solidFill>
                <a:latin typeface="+mj-lt"/>
                <a:ea typeface="+mj-ea"/>
                <a:cs typeface="+mj-cs"/>
              </a:defRPr>
            </a:lvl1pPr>
          </a:lstStyle>
          <a:p>
            <a:r>
              <a:rPr lang="en-US" sz="900" b="1" dirty="0" smtClean="0">
                <a:solidFill>
                  <a:schemeClr val="accent4">
                    <a:lumMod val="75000"/>
                  </a:schemeClr>
                </a:solidFill>
              </a:rPr>
              <a:t>* For stand-alone registration only </a:t>
            </a:r>
            <a:endParaRPr lang="en-US" sz="900" b="1" dirty="0">
              <a:solidFill>
                <a:schemeClr val="accent4">
                  <a:lumMod val="75000"/>
                </a:schemeClr>
              </a:solidFill>
            </a:endParaRPr>
          </a:p>
        </p:txBody>
      </p:sp>
    </p:spTree>
    <p:extLst>
      <p:ext uri="{BB962C8B-B14F-4D97-AF65-F5344CB8AC3E}">
        <p14:creationId xmlns:p14="http://schemas.microsoft.com/office/powerpoint/2010/main" val="981967711"/>
      </p:ext>
    </p:extLst>
  </p:cSld>
  <p:clrMapOvr>
    <a:masterClrMapping/>
  </p:clrMapOvr>
</p:sld>
</file>

<file path=ppt/theme/theme1.xml><?xml version="1.0" encoding="utf-8"?>
<a:theme xmlns:a="http://schemas.openxmlformats.org/drawingml/2006/main" name="Office Theme">
  <a:themeElements>
    <a:clrScheme name="FIP_Glasgow">
      <a:dk1>
        <a:sysClr val="windowText" lastClr="000000"/>
      </a:dk1>
      <a:lt1>
        <a:sysClr val="window" lastClr="FFFFFF"/>
      </a:lt1>
      <a:dk2>
        <a:srgbClr val="003884"/>
      </a:dk2>
      <a:lt2>
        <a:srgbClr val="EEECEC"/>
      </a:lt2>
      <a:accent1>
        <a:srgbClr val="009054"/>
      </a:accent1>
      <a:accent2>
        <a:srgbClr val="003884"/>
      </a:accent2>
      <a:accent3>
        <a:srgbClr val="8EC2E6"/>
      </a:accent3>
      <a:accent4>
        <a:srgbClr val="97BF0D"/>
      </a:accent4>
      <a:accent5>
        <a:srgbClr val="BA6738"/>
      </a:accent5>
      <a:accent6>
        <a:srgbClr val="EC7404"/>
      </a:accent6>
      <a:hlink>
        <a:srgbClr val="000000"/>
      </a:hlink>
      <a:folHlink>
        <a:srgbClr val="0000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P_Glasgow_Calibri_16-9_Presentation_v1" id="{86A0C5AA-580B-407E-9A31-112FCCE3B0CD}" vid="{313D3388-512C-4978-BA82-DC252FE05D9D}"/>
    </a:ext>
  </a:extLst>
</a:theme>
</file>

<file path=docProps/app.xml><?xml version="1.0" encoding="utf-8"?>
<Properties xmlns="http://schemas.openxmlformats.org/officeDocument/2006/extended-properties" xmlns:vt="http://schemas.openxmlformats.org/officeDocument/2006/docPropsVTypes">
  <Template>FIP_Glasgow_Calibri_16-9_Presentation_v1</Template>
  <TotalTime>2886</TotalTime>
  <Words>163</Words>
  <Application>Microsoft Office PowerPoint</Application>
  <PresentationFormat>On-screen Show (16:9)</PresentationFormat>
  <Paragraphs>19</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‘Partners in Health’</vt:lpstr>
      <vt:lpstr>PowerPoint Presentation</vt:lpstr>
      <vt:lpstr>Register now and bring a colleague for free!* </vt:lpstr>
    </vt:vector>
  </TitlesOfParts>
  <Manager/>
  <Company>FIP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Transforming outcomes!</dc:title>
  <dc:subject/>
  <dc:creator>Oliver van der Spek</dc:creator>
  <cp:keywords/>
  <dc:description>FIP Glasgow 16:9 presentation_x000d_
Version 1 - August 2016_x000d_
Design: Carrie Zwarts_x000d_
Template: Ton Persoon</dc:description>
  <cp:lastModifiedBy>Oliver van der Spek</cp:lastModifiedBy>
  <cp:revision>25</cp:revision>
  <dcterms:created xsi:type="dcterms:W3CDTF">2017-09-01T10:15:37Z</dcterms:created>
  <dcterms:modified xsi:type="dcterms:W3CDTF">2018-04-06T10:49:50Z</dcterms:modified>
  <cp:category/>
</cp:coreProperties>
</file>