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6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"/>
            <a:ext cx="9135879" cy="5142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1171" y="587663"/>
            <a:ext cx="5136136" cy="648000"/>
          </a:xfrm>
        </p:spPr>
        <p:txBody>
          <a:bodyPr anchor="b" anchorCtr="0"/>
          <a:lstStyle>
            <a:lvl1pPr algn="l">
              <a:lnSpc>
                <a:spcPts val="2400"/>
              </a:lnSpc>
              <a:defRPr sz="2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1171" y="1433048"/>
            <a:ext cx="5128147" cy="632686"/>
          </a:xfr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64237" y="1396558"/>
            <a:ext cx="1976180" cy="787284"/>
          </a:xfrm>
        </p:spPr>
        <p:txBody>
          <a:bodyPr anchor="t" anchorCtr="0"/>
          <a:lstStyle>
            <a:lvl1pPr marL="0" indent="0">
              <a:lnSpc>
                <a:spcPts val="18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text style</a:t>
            </a:r>
            <a:endParaRPr lang="en-US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72225" y="375340"/>
            <a:ext cx="1976179" cy="958456"/>
          </a:xfrm>
        </p:spPr>
        <p:txBody>
          <a:bodyPr anchor="t" anchorCtr="0"/>
          <a:lstStyle>
            <a:lvl1pPr marL="0" indent="0">
              <a:lnSpc>
                <a:spcPts val="1800"/>
              </a:lnSpc>
              <a:buNone/>
              <a:defRPr sz="15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text style</a:t>
            </a:r>
            <a:endParaRPr lang="en-US" dirty="0" smtClean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60000" y="1368000"/>
            <a:ext cx="1960196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2621171" y="1373730"/>
            <a:ext cx="5071052" cy="2907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300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52000" y="914961"/>
            <a:ext cx="8640000" cy="5576"/>
          </a:xfrm>
          <a:prstGeom prst="line">
            <a:avLst/>
          </a:prstGeom>
          <a:ln w="127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639" y="89210"/>
            <a:ext cx="1709228" cy="76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51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tio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"/>
            <a:ext cx="9135878" cy="5142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1171" y="587663"/>
            <a:ext cx="5136136" cy="648000"/>
          </a:xfrm>
        </p:spPr>
        <p:txBody>
          <a:bodyPr anchor="b" anchorCtr="0"/>
          <a:lstStyle>
            <a:lvl1pPr algn="l">
              <a:lnSpc>
                <a:spcPts val="2400"/>
              </a:lnSpc>
              <a:defRPr sz="2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1171" y="1433048"/>
            <a:ext cx="5128147" cy="632686"/>
          </a:xfr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64237" y="1396558"/>
            <a:ext cx="1976180" cy="787284"/>
          </a:xfrm>
        </p:spPr>
        <p:txBody>
          <a:bodyPr anchor="t" anchorCtr="0"/>
          <a:lstStyle>
            <a:lvl1pPr marL="0" indent="0">
              <a:lnSpc>
                <a:spcPts val="18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text style</a:t>
            </a:r>
            <a:endParaRPr lang="en-US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72225" y="375340"/>
            <a:ext cx="1976179" cy="958456"/>
          </a:xfrm>
        </p:spPr>
        <p:txBody>
          <a:bodyPr anchor="t" anchorCtr="0"/>
          <a:lstStyle>
            <a:lvl1pPr marL="0" indent="0">
              <a:lnSpc>
                <a:spcPts val="1800"/>
              </a:lnSpc>
              <a:buNone/>
              <a:defRPr sz="15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text style</a:t>
            </a:r>
            <a:endParaRPr lang="en-US" dirty="0" smtClean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60000" y="1368000"/>
            <a:ext cx="1960196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2621171" y="1373730"/>
            <a:ext cx="5071052" cy="2907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382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00" y="1044000"/>
            <a:ext cx="8640000" cy="306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6AAA-D699-4C1D-A0EC-EC659E9F1150}" type="datetimeFigureOut">
              <a:rPr lang="en-GB" smtClean="0"/>
              <a:pPr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4250-613F-4554-B44F-03A9E6B9A4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556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00" y="1368000"/>
            <a:ext cx="8640000" cy="273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6AAA-D699-4C1D-A0EC-EC659E9F1150}" type="datetimeFigureOut">
              <a:rPr lang="en-GB" smtClean="0"/>
              <a:pPr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4250-613F-4554-B44F-03A9E6B9A48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252000" y="1044000"/>
            <a:ext cx="8640000" cy="243000"/>
          </a:xfrm>
        </p:spPr>
        <p:txBody>
          <a:bodyPr anchor="t" anchorCtr="0"/>
          <a:lstStyle>
            <a:lvl1pPr marL="0" indent="0">
              <a:lnSpc>
                <a:spcPts val="2000"/>
              </a:lnSpc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120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708" y="1499839"/>
            <a:ext cx="6960257" cy="1706137"/>
          </a:xfrm>
        </p:spPr>
        <p:txBody>
          <a:bodyPr anchor="t" anchorCtr="0"/>
          <a:lstStyle>
            <a:lvl1pPr>
              <a:lnSpc>
                <a:spcPts val="42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5708" y="3205976"/>
            <a:ext cx="6960293" cy="761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6AAA-D699-4C1D-A0EC-EC659E9F1150}" type="datetimeFigureOut">
              <a:rPr lang="en-GB" smtClean="0"/>
              <a:pPr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4250-613F-4554-B44F-03A9E6B9A4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69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00" y="1368000"/>
            <a:ext cx="4176000" cy="273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00" y="1368000"/>
            <a:ext cx="4176000" cy="273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6AAA-D699-4C1D-A0EC-EC659E9F1150}" type="datetimeFigureOut">
              <a:rPr lang="en-GB" smtClean="0"/>
              <a:pPr/>
              <a:t>10/10/2017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4250-613F-4554-B44F-03A9E6B9A48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252000" y="1044000"/>
            <a:ext cx="8640000" cy="243000"/>
          </a:xfrm>
        </p:spPr>
        <p:txBody>
          <a:bodyPr anchor="t" anchorCtr="0"/>
          <a:lstStyle>
            <a:lvl1pPr marL="0" indent="0">
              <a:lnSpc>
                <a:spcPts val="2000"/>
              </a:lnSpc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144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6AAA-D699-4C1D-A0EC-EC659E9F1150}" type="datetimeFigureOut">
              <a:rPr lang="en-GB" smtClean="0"/>
              <a:pPr/>
              <a:t>10/10/2017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4250-613F-4554-B44F-03A9E6B9A48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252000" y="1044000"/>
            <a:ext cx="8640000" cy="243000"/>
          </a:xfrm>
        </p:spPr>
        <p:txBody>
          <a:bodyPr anchor="t" anchorCtr="0"/>
          <a:lstStyle>
            <a:lvl1pPr marL="0" indent="0">
              <a:lnSpc>
                <a:spcPts val="2000"/>
              </a:lnSpc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763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6AAA-D699-4C1D-A0EC-EC659E9F1150}" type="datetimeFigureOut">
              <a:rPr lang="en-GB" smtClean="0"/>
              <a:pPr/>
              <a:t>10/10/2017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4250-613F-4554-B44F-03A9E6B9A48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2000" y="215999"/>
            <a:ext cx="7560000" cy="594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52000" y="1368000"/>
            <a:ext cx="8640000" cy="2736000"/>
          </a:xfrm>
        </p:spPr>
        <p:txBody>
          <a:bodyPr tIns="180000"/>
          <a:lstStyle>
            <a:lvl1pPr marL="0" indent="0" algn="ctr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252000" y="1044000"/>
            <a:ext cx="8640000" cy="243000"/>
          </a:xfrm>
        </p:spPr>
        <p:txBody>
          <a:bodyPr anchor="t" anchorCtr="0"/>
          <a:lstStyle>
            <a:lvl1pPr marL="0" indent="0">
              <a:lnSpc>
                <a:spcPts val="2000"/>
              </a:lnSpc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445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000" y="1368000"/>
            <a:ext cx="2880000" cy="2736000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6AAA-D699-4C1D-A0EC-EC659E9F1150}" type="datetimeFigureOut">
              <a:rPr lang="en-GB" smtClean="0"/>
              <a:pPr/>
              <a:t>10/10/2017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4250-613F-4554-B44F-03A9E6B9A48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2000" y="215999"/>
            <a:ext cx="7560000" cy="594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312000" y="1368000"/>
            <a:ext cx="5580000" cy="2736000"/>
          </a:xfrm>
        </p:spPr>
        <p:txBody>
          <a:bodyPr tIns="180000"/>
          <a:lstStyle>
            <a:lvl1pPr marL="0" indent="0" algn="ctr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252000" y="1044000"/>
            <a:ext cx="8640000" cy="243000"/>
          </a:xfrm>
        </p:spPr>
        <p:txBody>
          <a:bodyPr anchor="t" anchorCtr="0"/>
          <a:lstStyle>
            <a:lvl1pPr marL="0" indent="0">
              <a:lnSpc>
                <a:spcPts val="2000"/>
              </a:lnSpc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9358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486" y="99312"/>
            <a:ext cx="805543" cy="7851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000" y="215999"/>
            <a:ext cx="7560000" cy="59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000" y="1368000"/>
            <a:ext cx="8640000" cy="27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2000" y="4216030"/>
            <a:ext cx="1451590" cy="1117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FE406AAA-D699-4C1D-A0EC-EC659E9F1150}" type="datetimeFigureOut">
              <a:rPr lang="en-GB" smtClean="0"/>
              <a:pPr/>
              <a:t>10/10/2017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7638" y="4216030"/>
            <a:ext cx="3086100" cy="1117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0000" y="4216030"/>
            <a:ext cx="2052000" cy="1117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27A04250-613F-4554-B44F-03A9E6B9A483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52000" y="914961"/>
            <a:ext cx="8568150" cy="0"/>
          </a:xfrm>
          <a:prstGeom prst="line">
            <a:avLst/>
          </a:prstGeom>
          <a:ln w="127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252000" y="4176115"/>
            <a:ext cx="8640000" cy="5576"/>
          </a:xfrm>
          <a:prstGeom prst="line">
            <a:avLst/>
          </a:prstGeom>
          <a:ln w="127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356000"/>
            <a:ext cx="8641080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7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Pharmacy:</a:t>
            </a:r>
            <a:br>
              <a:rPr lang="en-GB" dirty="0"/>
            </a:br>
            <a:r>
              <a:rPr lang="en-GB" dirty="0"/>
              <a:t>Transforming outcomes!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Join us!</a:t>
            </a:r>
          </a:p>
          <a:p>
            <a:r>
              <a:rPr lang="en-GB" dirty="0" smtClean="0"/>
              <a:t>Abstract submission deadline is 1 April 2018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dirty="0"/>
              <a:t>Glasgow, UK</a:t>
            </a:r>
          </a:p>
          <a:p>
            <a:r>
              <a:rPr lang="en-GB" dirty="0"/>
              <a:t>2 - 6 September 2018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78</a:t>
            </a:r>
            <a:r>
              <a:rPr lang="en-GB" baseline="30000" dirty="0"/>
              <a:t>th</a:t>
            </a:r>
            <a:r>
              <a:rPr lang="en-GB" dirty="0"/>
              <a:t> FIP World</a:t>
            </a:r>
          </a:p>
          <a:p>
            <a:r>
              <a:rPr lang="en-GB" dirty="0"/>
              <a:t>Congress of Pharmacy</a:t>
            </a:r>
          </a:p>
          <a:p>
            <a:r>
              <a:rPr lang="en-GB" dirty="0"/>
              <a:t>and Pharmaceutical</a:t>
            </a:r>
          </a:p>
          <a:p>
            <a:r>
              <a:rPr lang="en-GB" dirty="0"/>
              <a:t>Sciences</a:t>
            </a:r>
          </a:p>
        </p:txBody>
      </p:sp>
    </p:spTree>
    <p:extLst>
      <p:ext uri="{BB962C8B-B14F-4D97-AF65-F5344CB8AC3E}">
        <p14:creationId xmlns:p14="http://schemas.microsoft.com/office/powerpoint/2010/main" val="423964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IP_Glasgow">
      <a:dk1>
        <a:sysClr val="windowText" lastClr="000000"/>
      </a:dk1>
      <a:lt1>
        <a:sysClr val="window" lastClr="FFFFFF"/>
      </a:lt1>
      <a:dk2>
        <a:srgbClr val="003884"/>
      </a:dk2>
      <a:lt2>
        <a:srgbClr val="EEECEC"/>
      </a:lt2>
      <a:accent1>
        <a:srgbClr val="009054"/>
      </a:accent1>
      <a:accent2>
        <a:srgbClr val="003884"/>
      </a:accent2>
      <a:accent3>
        <a:srgbClr val="8EC2E6"/>
      </a:accent3>
      <a:accent4>
        <a:srgbClr val="97BF0D"/>
      </a:accent4>
      <a:accent5>
        <a:srgbClr val="BA6738"/>
      </a:accent5>
      <a:accent6>
        <a:srgbClr val="EC7404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P_Glasgow_Calibri_16-9_Presentation_v1" id="{86A0C5AA-580B-407E-9A31-112FCCE3B0CD}" vid="{313D3388-512C-4978-BA82-DC252FE05D9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FIP_Glasgow_Calibri_16-9_Presentation_v1</Template>
  <TotalTime>4</TotalTime>
  <Words>29</Words>
  <Application>Microsoft Office PowerPoint</Application>
  <PresentationFormat>On-screen Show (16:9)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Pharmacy: Transforming outcomes!</vt:lpstr>
    </vt:vector>
  </TitlesOfParts>
  <Manager/>
  <Company>FIP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Pharmacy: Transforming outcomes!</dc:title>
  <dc:subject/>
  <dc:creator>Oliver van der Spek</dc:creator>
  <cp:keywords/>
  <dc:description>FIP Glasgow 16:9 presentation_x000d_
Version 1 - August 2016_x000d_
Design: Carrie Zwarts_x000d_
Template: Ton Persoon</dc:description>
  <cp:lastModifiedBy>Oliver van der Spek</cp:lastModifiedBy>
  <cp:revision>4</cp:revision>
  <dcterms:created xsi:type="dcterms:W3CDTF">2017-09-01T10:15:37Z</dcterms:created>
  <dcterms:modified xsi:type="dcterms:W3CDTF">2017-10-10T08:32:56Z</dcterms:modified>
  <cp:category/>
</cp:coreProperties>
</file>