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783"/>
    <a:srgbClr val="70FFA9"/>
    <a:srgbClr val="29FFA6"/>
    <a:srgbClr val="00C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98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11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D358A-C6E9-214B-B432-0D3805042166}" type="datetimeFigureOut">
              <a:rPr lang="nl-NL" smtClean="0"/>
              <a:t>8-6-2021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ACC8E-6A65-F44F-BA65-68BD9C8BA93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61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38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718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ABAEBECC-43C7-1B45-B72C-B49E9748EA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7" t="32016" b="128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jdelijke aanduiding voor tekst 9">
            <a:extLst>
              <a:ext uri="{FF2B5EF4-FFF2-40B4-BE49-F238E27FC236}">
                <a16:creationId xmlns:a16="http://schemas.microsoft.com/office/drawing/2014/main" id="{3989CA82-D83B-F941-881E-79BFB3A50554}"/>
              </a:ext>
            </a:extLst>
          </p:cNvPr>
          <p:cNvSpPr txBox="1">
            <a:spLocks/>
          </p:cNvSpPr>
          <p:nvPr/>
        </p:nvSpPr>
        <p:spPr>
          <a:xfrm>
            <a:off x="649600" y="6122919"/>
            <a:ext cx="4957986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직책</a:t>
            </a:r>
            <a:r>
              <a:rPr lang="en-US" altLang="ko-KR" dirty="0"/>
              <a:t>(</a:t>
            </a:r>
            <a:r>
              <a:rPr lang="ko-KR" altLang="en-US" dirty="0"/>
              <a:t>직급</a:t>
            </a:r>
            <a:r>
              <a:rPr lang="en-US" altLang="ko-KR" dirty="0"/>
              <a:t>)/</a:t>
            </a:r>
            <a:r>
              <a:rPr lang="ko-KR" altLang="en-US" dirty="0"/>
              <a:t>회사명을 입력하십시오</a:t>
            </a:r>
            <a:endParaRPr lang="nl-NL" dirty="0"/>
          </a:p>
        </p:txBody>
      </p:sp>
      <p:sp>
        <p:nvSpPr>
          <p:cNvPr id="4" name="Tijdelijke aanduiding voor tekst 9">
            <a:extLst>
              <a:ext uri="{FF2B5EF4-FFF2-40B4-BE49-F238E27FC236}">
                <a16:creationId xmlns:a16="http://schemas.microsoft.com/office/drawing/2014/main" id="{BB0E95D5-DE46-574A-A9E4-B3B9A8F3CA13}"/>
              </a:ext>
            </a:extLst>
          </p:cNvPr>
          <p:cNvSpPr txBox="1">
            <a:spLocks/>
          </p:cNvSpPr>
          <p:nvPr/>
        </p:nvSpPr>
        <p:spPr>
          <a:xfrm>
            <a:off x="649601" y="5701918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b="1" i="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성함을 입력하십시오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5C41965-108D-F048-BE81-01515E4EBE76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r="28719"/>
          <a:stretch/>
        </p:blipFill>
        <p:spPr>
          <a:xfrm>
            <a:off x="7358580" y="5709003"/>
            <a:ext cx="2984129" cy="546298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5F50E839-D4A3-2149-A586-22DD418C195D}"/>
              </a:ext>
            </a:extLst>
          </p:cNvPr>
          <p:cNvSpPr txBox="1">
            <a:spLocks/>
          </p:cNvSpPr>
          <p:nvPr/>
        </p:nvSpPr>
        <p:spPr>
          <a:xfrm>
            <a:off x="6411698" y="2888885"/>
            <a:ext cx="4877892" cy="12215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ko-KR" altLang="en-US" sz="30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약사</a:t>
            </a:r>
            <a:r>
              <a:rPr lang="en-GB" sz="30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ko-KR" altLang="en-US" sz="3000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믿고 찾는 건강지킴이</a:t>
            </a:r>
            <a:endParaRPr lang="nl-NL" sz="3000" dirty="0">
              <a:solidFill>
                <a:schemeClr val="bg1"/>
              </a:solidFill>
              <a:latin typeface="Vista Sans OT Book" panose="02000503030000020004" pitchFamily="2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CB9DFD0-CC01-854E-BC09-7273EAAEC8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8276" y="4258794"/>
            <a:ext cx="1668185" cy="36541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334C768-A114-2540-A8E2-B7AA1D2590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9732" y="5381204"/>
            <a:ext cx="1003088" cy="108614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F63C072F-2C30-F443-8F36-51F6D137B69C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72040" t="1" b="-5970"/>
          <a:stretch/>
        </p:blipFill>
        <p:spPr>
          <a:xfrm>
            <a:off x="10374489" y="5709003"/>
            <a:ext cx="1170516" cy="578908"/>
          </a:xfrm>
          <a:prstGeom prst="rect">
            <a:avLst/>
          </a:prstGeom>
        </p:spPr>
      </p:pic>
      <p:grpSp>
        <p:nvGrpSpPr>
          <p:cNvPr id="11" name="Groep 10">
            <a:extLst>
              <a:ext uri="{FF2B5EF4-FFF2-40B4-BE49-F238E27FC236}">
                <a16:creationId xmlns:a16="http://schemas.microsoft.com/office/drawing/2014/main" id="{D28392F6-71DF-184D-A2A9-C372954E04A5}"/>
              </a:ext>
            </a:extLst>
          </p:cNvPr>
          <p:cNvGrpSpPr/>
          <p:nvPr/>
        </p:nvGrpSpPr>
        <p:grpSpPr>
          <a:xfrm>
            <a:off x="4446813" y="0"/>
            <a:ext cx="5454565" cy="2112998"/>
            <a:chOff x="4055791" y="741018"/>
            <a:chExt cx="5584842" cy="2163465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461FB4DB-A524-9447-A8D1-A41F97AC31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t="63526"/>
            <a:stretch/>
          </p:blipFill>
          <p:spPr>
            <a:xfrm>
              <a:off x="4055791" y="741018"/>
              <a:ext cx="5584842" cy="2163465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6D167327-6EB5-DE48-987D-1D617AFC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39706" y="1927299"/>
              <a:ext cx="648462" cy="648462"/>
            </a:xfrm>
            <a:prstGeom prst="rect">
              <a:avLst/>
            </a:prstGeom>
          </p:spPr>
        </p:pic>
      </p:grpSp>
      <p:sp>
        <p:nvSpPr>
          <p:cNvPr id="14" name="Titel 1">
            <a:extLst>
              <a:ext uri="{FF2B5EF4-FFF2-40B4-BE49-F238E27FC236}">
                <a16:creationId xmlns:a16="http://schemas.microsoft.com/office/drawing/2014/main" id="{F7DB3E7B-2A2A-754B-BA16-F3858F1DFB1E}"/>
              </a:ext>
            </a:extLst>
          </p:cNvPr>
          <p:cNvSpPr txBox="1">
            <a:spLocks/>
          </p:cNvSpPr>
          <p:nvPr/>
        </p:nvSpPr>
        <p:spPr>
          <a:xfrm>
            <a:off x="6124002" y="1305903"/>
            <a:ext cx="5454565" cy="12215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세계약사의 날에 함께해요</a:t>
            </a:r>
            <a:r>
              <a:rPr lang="en-US" altLang="ko-KR" sz="44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nl-NL" sz="4400" dirty="0">
              <a:solidFill>
                <a:schemeClr val="bg1"/>
              </a:solidFill>
              <a:latin typeface="Vista Sans OT Book" panose="02000503030000020004" pitchFamily="2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838478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FF20F3B326914BAF9980C57E959F1E" ma:contentTypeVersion="13" ma:contentTypeDescription="Create a new document." ma:contentTypeScope="" ma:versionID="4e3bd104a27ee3195b871e832f1d411c">
  <xsd:schema xmlns:xsd="http://www.w3.org/2001/XMLSchema" xmlns:xs="http://www.w3.org/2001/XMLSchema" xmlns:p="http://schemas.microsoft.com/office/2006/metadata/properties" xmlns:ns2="63cfae83-fc86-410a-be9d-865ba8348f85" xmlns:ns3="68348291-eb11-489d-8590-95296afbe51a" targetNamespace="http://schemas.microsoft.com/office/2006/metadata/properties" ma:root="true" ma:fieldsID="16bcc59671aefa371b82ed8a88592550" ns2:_="" ns3:_="">
    <xsd:import namespace="63cfae83-fc86-410a-be9d-865ba8348f85"/>
    <xsd:import namespace="68348291-eb11-489d-8590-95296afbe5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ae83-fc86-410a-be9d-865ba8348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48291-eb11-489d-8590-95296afbe51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9C3C0F-D41F-45F7-9A8B-B46ECC93E143}"/>
</file>

<file path=customXml/itemProps2.xml><?xml version="1.0" encoding="utf-8"?>
<ds:datastoreItem xmlns:ds="http://schemas.openxmlformats.org/officeDocument/2006/customXml" ds:itemID="{BBAECD9D-4BDF-4734-938D-D8634B84FFBB}"/>
</file>

<file path=customXml/itemProps3.xml><?xml version="1.0" encoding="utf-8"?>
<ds:datastoreItem xmlns:ds="http://schemas.openxmlformats.org/officeDocument/2006/customXml" ds:itemID="{05D87859-4659-4471-9FCA-F712888DE15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1473</TotalTime>
  <Words>17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Vista Sans OT Bold</vt:lpstr>
      <vt:lpstr>Vista Sans OT Book</vt:lpstr>
      <vt:lpstr>Aangepast ontwerp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me on World Pharmacists Day</dc:title>
  <dc:creator>Hein Alkemade</dc:creator>
  <cp:lastModifiedBy>lin-nam wang</cp:lastModifiedBy>
  <cp:revision>68</cp:revision>
  <dcterms:created xsi:type="dcterms:W3CDTF">2021-03-16T12:41:23Z</dcterms:created>
  <dcterms:modified xsi:type="dcterms:W3CDTF">2021-06-08T11:31:03Z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0x010100E1FF20F3B326914BAF9980C57E959F1E</vt:lpwstr>
  </property>
</Properties>
</file>