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70FFA9"/>
    <a:srgbClr val="29FFA6"/>
    <a:srgbClr val="00C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1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D358A-C6E9-214B-B432-0D3805042166}" type="datetimeFigureOut">
              <a:rPr lang="nl-NL" smtClean="0"/>
              <a:t>30-3-2021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CC8E-6A65-F44F-BA65-68BD9C8BA93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6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3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1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794D307-FECE-DA44-B0C1-5DC81AEA1C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2016" b="128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B69EA973-7DE7-B047-A8E1-DE9FC2C9678E}"/>
              </a:ext>
            </a:extLst>
          </p:cNvPr>
          <p:cNvSpPr txBox="1">
            <a:spLocks/>
          </p:cNvSpPr>
          <p:nvPr/>
        </p:nvSpPr>
        <p:spPr>
          <a:xfrm>
            <a:off x="649600" y="6122919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job title/organisation</a:t>
            </a:r>
            <a:endParaRPr lang="nl-NL" dirty="0"/>
          </a:p>
        </p:txBody>
      </p:sp>
      <p:sp>
        <p:nvSpPr>
          <p:cNvPr id="4" name="Tijdelijke aanduiding voor tekst 9">
            <a:extLst>
              <a:ext uri="{FF2B5EF4-FFF2-40B4-BE49-F238E27FC236}">
                <a16:creationId xmlns:a16="http://schemas.microsoft.com/office/drawing/2014/main" id="{B8F81DED-E4EB-3343-9FDE-CBDFC6E786F8}"/>
              </a:ext>
            </a:extLst>
          </p:cNvPr>
          <p:cNvSpPr txBox="1">
            <a:spLocks/>
          </p:cNvSpPr>
          <p:nvPr/>
        </p:nvSpPr>
        <p:spPr>
          <a:xfrm>
            <a:off x="649601" y="5701918"/>
            <a:ext cx="4860550" cy="3975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>
                <a:solidFill>
                  <a:srgbClr val="3127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Click to add name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058710D-EC9E-EE49-98BF-A9C9E2EF0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75" y="4337898"/>
            <a:ext cx="1668185" cy="365412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A2EC5271-4790-AF49-86A8-6C43A833BB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813" y="5496414"/>
            <a:ext cx="3741395" cy="93685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7FB84A2-00C0-6842-9303-18DB600D8D3F}"/>
              </a:ext>
            </a:extLst>
          </p:cNvPr>
          <p:cNvSpPr txBox="1">
            <a:spLocks/>
          </p:cNvSpPr>
          <p:nvPr/>
        </p:nvSpPr>
        <p:spPr>
          <a:xfrm>
            <a:off x="7105109" y="2989839"/>
            <a:ext cx="3374516" cy="11099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药房：健康所系、恒久信赖</a:t>
            </a:r>
            <a:r>
              <a:rPr lang="en-US" sz="30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！</a:t>
            </a:r>
            <a:r>
              <a:rPr lang="nl-NL" sz="3000" dirty="0">
                <a:solidFill>
                  <a:schemeClr val="bg1"/>
                </a:solidFill>
                <a:effectLst/>
                <a:latin typeface="+mj-lt"/>
              </a:rPr>
              <a:t> </a:t>
            </a:r>
            <a:endParaRPr lang="nl-NL" sz="30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753E2AB-8179-6047-AB07-F3659593689D}"/>
              </a:ext>
            </a:extLst>
          </p:cNvPr>
          <p:cNvSpPr txBox="1">
            <a:spLocks/>
          </p:cNvSpPr>
          <p:nvPr/>
        </p:nvSpPr>
        <p:spPr>
          <a:xfrm>
            <a:off x="6688922" y="1117011"/>
            <a:ext cx="4203660" cy="1392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与我</a:t>
            </a:r>
            <a:r>
              <a:rPr lang="en-US" sz="5000" b="1" i="0" kern="12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同庆</a:t>
            </a:r>
            <a:br>
              <a:rPr lang="en-US" sz="5000" b="1" i="0" kern="12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i="0" kern="12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世界药师</a:t>
            </a:r>
            <a:r>
              <a:rPr lang="en-US" sz="5000" b="1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节</a:t>
            </a:r>
            <a:r>
              <a:rPr lang="en-US" sz="50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！</a:t>
            </a:r>
            <a:r>
              <a:rPr lang="nl-NL" sz="5000" dirty="0">
                <a:solidFill>
                  <a:schemeClr val="bg1"/>
                </a:solidFill>
                <a:effectLst/>
              </a:rPr>
              <a:t> </a:t>
            </a:r>
            <a:endParaRPr lang="nl-NL" sz="5000" dirty="0">
              <a:solidFill>
                <a:schemeClr val="bg1"/>
              </a:solidFill>
              <a:latin typeface="Vista Sans OT Book" panose="02000503030000020004" pitchFamily="2" charset="77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EB9A496-DBBC-704A-AA88-A17B015FEF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9732" y="5381204"/>
            <a:ext cx="1003088" cy="108614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4BD5F33-FEDC-004B-9B8A-E68A71734C5A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l="72040" t="1" b="-5970"/>
          <a:stretch/>
        </p:blipFill>
        <p:spPr>
          <a:xfrm>
            <a:off x="10374489" y="5709003"/>
            <a:ext cx="1170516" cy="578908"/>
          </a:xfrm>
          <a:prstGeom prst="rect">
            <a:avLst/>
          </a:prstGeom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53FD6ABA-DA26-D24C-A964-E168FA5102DE}"/>
              </a:ext>
            </a:extLst>
          </p:cNvPr>
          <p:cNvGrpSpPr/>
          <p:nvPr/>
        </p:nvGrpSpPr>
        <p:grpSpPr>
          <a:xfrm>
            <a:off x="4446813" y="0"/>
            <a:ext cx="5454565" cy="2112998"/>
            <a:chOff x="4055791" y="741018"/>
            <a:chExt cx="5584842" cy="2163465"/>
          </a:xfrm>
        </p:grpSpPr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0E2FE18F-7554-2A4E-B54F-89F638B733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63526"/>
            <a:stretch/>
          </p:blipFill>
          <p:spPr>
            <a:xfrm>
              <a:off x="4055791" y="741018"/>
              <a:ext cx="5584842" cy="2163465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6E127031-D8A6-C043-AFBD-AB29B1107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39706" y="1927299"/>
              <a:ext cx="648462" cy="6484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4598777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FF20F3B326914BAF9980C57E959F1E" ma:contentTypeVersion="12" ma:contentTypeDescription="Create a new document." ma:contentTypeScope="" ma:versionID="fe5ab8b85c4bf386ff5a6d61a94b560a">
  <xsd:schema xmlns:xsd="http://www.w3.org/2001/XMLSchema" xmlns:xs="http://www.w3.org/2001/XMLSchema" xmlns:p="http://schemas.microsoft.com/office/2006/metadata/properties" xmlns:ns2="63cfae83-fc86-410a-be9d-865ba8348f85" xmlns:ns3="68348291-eb11-489d-8590-95296afbe51a" targetNamespace="http://schemas.microsoft.com/office/2006/metadata/properties" ma:root="true" ma:fieldsID="fd1619745b98757c11557e67b43efe04" ns2:_="" ns3:_="">
    <xsd:import namespace="63cfae83-fc86-410a-be9d-865ba8348f85"/>
    <xsd:import namespace="68348291-eb11-489d-8590-95296afbe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ae83-fc86-410a-be9d-865ba8348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48291-eb11-489d-8590-95296afbe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3756ED-3652-49C0-BA66-F82E79665946}"/>
</file>

<file path=customXml/itemProps2.xml><?xml version="1.0" encoding="utf-8"?>
<ds:datastoreItem xmlns:ds="http://schemas.openxmlformats.org/officeDocument/2006/customXml" ds:itemID="{175FE8AB-E2E4-43D5-AB76-AE53AA05A4CF}"/>
</file>

<file path=customXml/itemProps3.xml><?xml version="1.0" encoding="utf-8"?>
<ds:datastoreItem xmlns:ds="http://schemas.openxmlformats.org/officeDocument/2006/customXml" ds:itemID="{BB2BD4AB-9862-4367-B9C0-438D63EFC6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Vista Sans OT Book</vt:lpstr>
      <vt:lpstr>Aangepast ontwerp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me on World Pharmacists Day</dc:title>
  <dc:creator>Hein Alkemade</dc:creator>
  <cp:lastModifiedBy>Lidia Soria</cp:lastModifiedBy>
  <cp:revision>64</cp:revision>
  <dcterms:created xsi:type="dcterms:W3CDTF">2021-03-16T12:41:23Z</dcterms:created>
  <dcterms:modified xsi:type="dcterms:W3CDTF">2021-03-30T12:37:18Z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0x010100E1FF20F3B326914BAF9980C57E959F1E</vt:lpwstr>
  </property>
</Properties>
</file>