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70FFA9"/>
    <a:srgbClr val="29FFA6"/>
    <a:srgbClr val="00C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35"/>
    <p:restoredTop sz="94722"/>
  </p:normalViewPr>
  <p:slideViewPr>
    <p:cSldViewPr snapToGrid="0" snapToObjects="1">
      <p:cViewPr varScale="1">
        <p:scale>
          <a:sx n="62" d="100"/>
          <a:sy n="6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D358A-C6E9-214B-B432-0D3805042166}" type="datetimeFigureOut">
              <a:rPr lang="nl-NL" smtClean="0"/>
              <a:t>16-6-2021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CC8E-6A65-F44F-BA65-68BD9C8BA93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3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1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8.png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0.png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id="{687E1250-ED3F-5A40-89EC-562269BDED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183B26F4-5695-7D44-AA97-2D6272DED729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1390A5C5-B643-564C-95AB-2825F2E343D8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40A563C-9909-DD48-AA32-093AF914C675}"/>
              </a:ext>
            </a:extLst>
          </p:cNvPr>
          <p:cNvSpPr txBox="1">
            <a:spLocks/>
          </p:cNvSpPr>
          <p:nvPr/>
        </p:nvSpPr>
        <p:spPr>
          <a:xfrm>
            <a:off x="6497052" y="3036024"/>
            <a:ext cx="4735582" cy="12215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GB" sz="3000" b="1" dirty="0" err="1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apotheek</a:t>
            </a:r>
            <a:r>
              <a:rPr lang="en-GB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300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Altijd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vertrouwd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uw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gezondheid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nl-NL" sz="3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8A89FED-BD33-434D-8CC1-D6841E426FC4}"/>
              </a:ext>
            </a:extLst>
          </p:cNvPr>
          <p:cNvSpPr txBox="1">
            <a:spLocks/>
          </p:cNvSpPr>
          <p:nvPr/>
        </p:nvSpPr>
        <p:spPr>
          <a:xfrm>
            <a:off x="6613866" y="854641"/>
            <a:ext cx="4735582" cy="2112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DOE MET ONS MEE OP WERELD APOTHEKERSDAG!</a:t>
            </a:r>
            <a:endParaRPr lang="nl-NL" sz="44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63E7D10-D7B1-314B-8781-F83CDA220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76" y="4714814"/>
            <a:ext cx="1668185" cy="36541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F35BE03-DEB6-BD4F-BD13-70F430234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EC4555C-967D-E341-9996-160051E2C1F8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C016FB50-7CD8-5444-A9D1-C0091E8EB7BB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F6777467-9AE9-4A4E-8DC7-31BEF16319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74BB0BE2-D9A0-D641-AA1E-FA911ABFA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E6221E6D-353A-C44C-899D-254A7F5090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3104" y="5707526"/>
            <a:ext cx="2630078" cy="5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BAEBECC-43C7-1B45-B72C-B49E9748EA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3989CA82-D83B-F941-881E-79BFB3A50554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BB0E95D5-DE46-574A-A9E4-B3B9A8F3CA13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5C41965-108D-F048-BE81-01515E4EBE7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28719"/>
          <a:stretch/>
        </p:blipFill>
        <p:spPr>
          <a:xfrm>
            <a:off x="7358580" y="5709003"/>
            <a:ext cx="2984129" cy="54629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F50E839-D4A3-2149-A586-22DD418C195D}"/>
              </a:ext>
            </a:extLst>
          </p:cNvPr>
          <p:cNvSpPr txBox="1">
            <a:spLocks/>
          </p:cNvSpPr>
          <p:nvPr/>
        </p:nvSpPr>
        <p:spPr>
          <a:xfrm>
            <a:off x="6424577" y="2888885"/>
            <a:ext cx="4735582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Pharmacy: </a:t>
            </a:r>
            <a:r>
              <a:rPr lang="en-GB" sz="300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Always trusted for your health</a:t>
            </a:r>
            <a:endParaRPr lang="nl-NL" sz="3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CB9DFD0-CC01-854E-BC09-7273EAAEC8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276" y="4258794"/>
            <a:ext cx="1668185" cy="36541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334C768-A114-2540-A8E2-B7AA1D2590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63C072F-2C30-F443-8F36-51F6D137B69C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D28392F6-71DF-184D-A2A9-C372954E04A5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461FB4DB-A524-9447-A8D1-A41F97AC31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D167327-6EB5-DE48-987D-1D617AFC8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F7DB3E7B-2A2A-754B-BA16-F3858F1DFB1E}"/>
              </a:ext>
            </a:extLst>
          </p:cNvPr>
          <p:cNvSpPr txBox="1">
            <a:spLocks/>
          </p:cNvSpPr>
          <p:nvPr/>
        </p:nvSpPr>
        <p:spPr>
          <a:xfrm>
            <a:off x="6124002" y="1305903"/>
            <a:ext cx="5454565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JOIN ME ON WORLD</a:t>
            </a:r>
            <a:br>
              <a:rPr lang="en-GB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PHARMACISTS DAY</a:t>
            </a:r>
            <a:endParaRPr lang="nl-NL" sz="44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3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651C9AAE-32F3-F14C-91A8-84FC2705F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E556DEA8-E5A0-E742-AE82-D8E1712F3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930" y="5584641"/>
            <a:ext cx="3339855" cy="836304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EB0984C1-C194-1148-956A-4D34B5FCB7EF}"/>
              </a:ext>
            </a:extLst>
          </p:cNvPr>
          <p:cNvSpPr txBox="1">
            <a:spLocks/>
          </p:cNvSpPr>
          <p:nvPr/>
        </p:nvSpPr>
        <p:spPr>
          <a:xfrm>
            <a:off x="6568342" y="2854868"/>
            <a:ext cx="4448051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00000"/>
              </a:lnSpc>
            </a:pPr>
            <a:r>
              <a:rPr lang="ar-SA" sz="36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الصيدلية</a:t>
            </a:r>
            <a:r>
              <a:rPr lang="ar-SA" sz="3600" b="1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موثوق </a:t>
            </a:r>
            <a:r>
              <a:rPr lang="ar-SA" sz="36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بها دائمًا على صحتك.</a:t>
            </a:r>
            <a:endParaRPr lang="nl-NL" sz="3600" b="0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4F82D2D-D749-5D4B-9924-0B38AEB35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276" y="4413457"/>
            <a:ext cx="1668185" cy="365412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B4041047-2A5F-484B-9A31-B34D312FC926}"/>
              </a:ext>
            </a:extLst>
          </p:cNvPr>
          <p:cNvSpPr txBox="1">
            <a:spLocks/>
          </p:cNvSpPr>
          <p:nvPr/>
        </p:nvSpPr>
        <p:spPr>
          <a:xfrm>
            <a:off x="5955303" y="1290117"/>
            <a:ext cx="5674130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ar-AE" sz="44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انضموا إلي في يوم الصيادلة العالمي!</a:t>
            </a:r>
            <a:endParaRPr lang="nl-NL" sz="44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ijdelijke aanduiding voor tekst 9">
            <a:extLst>
              <a:ext uri="{FF2B5EF4-FFF2-40B4-BE49-F238E27FC236}">
                <a16:creationId xmlns:a16="http://schemas.microsoft.com/office/drawing/2014/main" id="{5CC080FE-8283-7B40-A698-E2927762D3B1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12" name="Tijdelijke aanduiding voor tekst 9">
            <a:extLst>
              <a:ext uri="{FF2B5EF4-FFF2-40B4-BE49-F238E27FC236}">
                <a16:creationId xmlns:a16="http://schemas.microsoft.com/office/drawing/2014/main" id="{B88482F0-52DF-7244-A421-4E50607A7778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120DEF08-DAAC-C74E-936B-3BFF7D3136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BA4B3FC-DAE5-6648-B6F6-CA9F712F8F3A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id="{2E4EB7E3-789A-9849-A47D-DF75DA4544B4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08EC7B1D-2601-684B-BA2A-A46553EF2A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419DDFC2-23DE-9A4B-90E1-676C0AA78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18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794D307-FECE-DA44-B0C1-5DC81AEA1C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B69EA973-7DE7-B047-A8E1-DE9FC2C9678E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B8F81DED-E4EB-3343-9FDE-CBDFC6E786F8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058710D-EC9E-EE49-98BF-A9C9E2EF0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75" y="4337898"/>
            <a:ext cx="1668185" cy="365412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A2EC5271-4790-AF49-86A8-6C43A833BB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813" y="5496414"/>
            <a:ext cx="3741395" cy="93685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7FB84A2-00C0-6842-9303-18DB600D8D3F}"/>
              </a:ext>
            </a:extLst>
          </p:cNvPr>
          <p:cNvSpPr txBox="1">
            <a:spLocks/>
          </p:cNvSpPr>
          <p:nvPr/>
        </p:nvSpPr>
        <p:spPr>
          <a:xfrm>
            <a:off x="7105109" y="2989839"/>
            <a:ext cx="3374516" cy="11099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药房：健康所系、恒久信赖</a:t>
            </a:r>
            <a:r>
              <a:rPr lang="en-US" sz="30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！</a:t>
            </a:r>
            <a:r>
              <a:rPr lang="nl-NL" sz="3000" dirty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nl-NL" sz="30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753E2AB-8179-6047-AB07-F3659593689D}"/>
              </a:ext>
            </a:extLst>
          </p:cNvPr>
          <p:cNvSpPr txBox="1">
            <a:spLocks/>
          </p:cNvSpPr>
          <p:nvPr/>
        </p:nvSpPr>
        <p:spPr>
          <a:xfrm>
            <a:off x="6800671" y="1129628"/>
            <a:ext cx="3983394" cy="1392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与我</a:t>
            </a:r>
            <a:r>
              <a:rPr lang="en-US" sz="5000" b="1" i="0" kern="12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同庆世界药师</a:t>
            </a:r>
            <a:r>
              <a:rPr lang="en-US" sz="5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节</a:t>
            </a:r>
            <a:r>
              <a:rPr lang="en-US" sz="50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！</a:t>
            </a:r>
            <a:r>
              <a:rPr lang="nl-NL" sz="5000" dirty="0">
                <a:solidFill>
                  <a:schemeClr val="bg1"/>
                </a:solidFill>
                <a:effectLst/>
              </a:rPr>
              <a:t> </a:t>
            </a:r>
            <a:endParaRPr lang="nl-NL" sz="5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EB9A496-DBBC-704A-AA88-A17B015FE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4BD5F33-FEDC-004B-9B8A-E68A71734C5A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53FD6ABA-DA26-D24C-A964-E168FA5102DE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0E2FE18F-7554-2A4E-B54F-89F638B733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E127031-D8A6-C043-AFBD-AB29B1107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459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AECEE99-78DC-1348-BB38-4D0AEAF3A8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CAB2E3FF-D431-EC4E-8B3E-49E55F0554A5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B54B532B-27C5-0C49-AB85-35E4AB3C64A3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0311523-FDC7-294B-B5FB-43F8A589870C}"/>
              </a:ext>
            </a:extLst>
          </p:cNvPr>
          <p:cNvSpPr txBox="1">
            <a:spLocks/>
          </p:cNvSpPr>
          <p:nvPr/>
        </p:nvSpPr>
        <p:spPr>
          <a:xfrm>
            <a:off x="6522550" y="2940648"/>
            <a:ext cx="4539629" cy="1440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GB" sz="3000" b="1" dirty="0" err="1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pharmacie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: la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confiance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quotidienne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au service de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votre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santé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nl-NL" sz="3000" b="0" i="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418D04E-7CA0-FD4D-9F94-654E3221766E}"/>
              </a:ext>
            </a:extLst>
          </p:cNvPr>
          <p:cNvSpPr txBox="1">
            <a:spLocks/>
          </p:cNvSpPr>
          <p:nvPr/>
        </p:nvSpPr>
        <p:spPr>
          <a:xfrm>
            <a:off x="6166853" y="918462"/>
            <a:ext cx="5251026" cy="2056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REJOINS-MOI </a:t>
            </a:r>
            <a:r>
              <a:rPr lang="en-GB" sz="4000" b="1" dirty="0" err="1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À</a:t>
            </a:r>
            <a:r>
              <a:rPr lang="en-GB" sz="40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LA JOURNÉE MONDIALE DES PHARMACIENS!</a:t>
            </a:r>
            <a:endParaRPr lang="nl-NL" sz="4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1B45423-42FE-DF4F-BD05-AA34B28F3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579" y="5608176"/>
            <a:ext cx="3219923" cy="80627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77DBD32-7CA6-A248-BE55-5796A5B56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273" y="4666550"/>
            <a:ext cx="1668185" cy="36541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081C27A-C72F-D64D-81E6-93BA817BE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35720DB-4DD3-A64D-9703-8833DF7315EE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76B3FD26-44D0-AA4C-B31B-C1BC308EC693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C372B57E-9AFE-CE4E-9C78-7AF7039CA3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A2F9209E-0CF2-2D49-874A-B9F6DDD63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605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39538BA-CED3-DF46-98AB-0B263B2316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86846902-E9DF-A544-B7E3-B0D58DD84976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D4D6354A-4D93-F24A-90A2-191FC31D92DE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BBD3CA1-4BC9-C543-A2CE-F0E80CB72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73" y="4666550"/>
            <a:ext cx="1668185" cy="365412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284DC19E-7BEA-434C-86F0-EE7DF57F6297}"/>
              </a:ext>
            </a:extLst>
          </p:cNvPr>
          <p:cNvSpPr txBox="1">
            <a:spLocks/>
          </p:cNvSpPr>
          <p:nvPr/>
        </p:nvSpPr>
        <p:spPr>
          <a:xfrm>
            <a:off x="6818853" y="3079766"/>
            <a:ext cx="3947021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az-Cyrl-AZ" sz="2600" b="1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Фармацевтика: </a:t>
            </a:r>
            <a:r>
              <a:rPr lang="az-Cyrl-AZ" sz="26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Всегда надежная забота о твоем здоровье</a:t>
            </a:r>
            <a:endParaRPr lang="nl-NL" sz="2600" b="0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FAE8AEB-BF21-3D40-A3E5-2EE62C1CECDA}"/>
              </a:ext>
            </a:extLst>
          </p:cNvPr>
          <p:cNvSpPr txBox="1">
            <a:spLocks/>
          </p:cNvSpPr>
          <p:nvPr/>
        </p:nvSpPr>
        <p:spPr>
          <a:xfrm>
            <a:off x="6621712" y="780393"/>
            <a:ext cx="4341301" cy="22392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Примите участие во Всемирном Дне Фармацевта вместе со мной!</a:t>
            </a:r>
            <a:endParaRPr lang="nl-NL" sz="3400" b="1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DF0E3912-0EBA-864B-A68B-6D30CD6D3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308" y="5621739"/>
            <a:ext cx="3056119" cy="76525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A5A524E-9F7B-6D4F-B0A8-0AE6E8908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DF58954-241A-974F-9832-653560A2B7A2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2DFBC8AF-D941-AE48-91CF-DE89155C6A98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FACC247B-9533-4D49-B818-0F20012AE7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ADF924EE-077D-2D46-8715-44D4FF90F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672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2EF3462-14DB-E840-B3B7-1F9FB50F6E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B1CADC49-9DB9-6D4D-8716-24414DE93DC4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D764FA0A-EE58-B547-8B7B-0CAA3E1EE211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8D0B295-CA8D-9843-84D4-2407E3C0BAE4}"/>
              </a:ext>
            </a:extLst>
          </p:cNvPr>
          <p:cNvSpPr txBox="1">
            <a:spLocks/>
          </p:cNvSpPr>
          <p:nvPr/>
        </p:nvSpPr>
        <p:spPr>
          <a:xfrm>
            <a:off x="6913907" y="2888885"/>
            <a:ext cx="3756915" cy="1221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000" b="1" dirty="0" err="1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Farmacia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Siempre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confianza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, al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b="0" i="0" dirty="0" err="1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salud</a:t>
            </a:r>
            <a:r>
              <a:rPr lang="en-GB" sz="3000" b="0" i="0" dirty="0">
                <a:solidFill>
                  <a:schemeClr val="bg1"/>
                </a:solidFill>
                <a:latin typeface="Vista Sans OT Book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nl-NL" sz="3000" b="0" i="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3DA40A5-B4E3-4C4B-BC59-ECE58AFC4DFB}"/>
              </a:ext>
            </a:extLst>
          </p:cNvPr>
          <p:cNvSpPr txBox="1">
            <a:spLocks/>
          </p:cNvSpPr>
          <p:nvPr/>
        </p:nvSpPr>
        <p:spPr>
          <a:xfrm>
            <a:off x="6096000" y="1032116"/>
            <a:ext cx="5574146" cy="18040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600" b="1" dirty="0">
                <a:solidFill>
                  <a:schemeClr val="bg1"/>
                </a:solidFill>
                <a:latin typeface="Vista Sans OT Bold" panose="02000503030000020004" pitchFamily="2" charset="77"/>
                <a:ea typeface="Tahoma" panose="020B0604030504040204" pitchFamily="34" charset="0"/>
                <a:cs typeface="Tahoma" panose="020B0604030504040204" pitchFamily="34" charset="0"/>
              </a:rPr>
              <a:t>SÚMATE A LA CAMPAÑA POR EL DÍA MUNDIAL DEL FARMACÉUTICO!</a:t>
            </a:r>
            <a:endParaRPr lang="nl-NL" sz="36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E141DFF-7F2D-9346-942A-BD6FAC365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73" y="4666550"/>
            <a:ext cx="1668185" cy="36541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1F0D41F-BAF6-4D4B-96A7-207DB7100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940" y="5588755"/>
            <a:ext cx="3173770" cy="79471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7B8346-E976-8047-BF15-0CBEED5740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2DEC032-D5A5-484B-B487-39EDF6BB9477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3AB49341-1A85-D945-B719-6C9226480DF9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55F97F4C-709B-6C41-B2ED-10DDEA0B09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CA48A0A8-2CA3-224C-9CD7-B63D84DC0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2229062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F20F3B326914BAF9980C57E959F1E" ma:contentTypeVersion="13" ma:contentTypeDescription="Create a new document." ma:contentTypeScope="" ma:versionID="4e3bd104a27ee3195b871e832f1d411c">
  <xsd:schema xmlns:xsd="http://www.w3.org/2001/XMLSchema" xmlns:xs="http://www.w3.org/2001/XMLSchema" xmlns:p="http://schemas.microsoft.com/office/2006/metadata/properties" xmlns:ns2="63cfae83-fc86-410a-be9d-865ba8348f85" xmlns:ns3="68348291-eb11-489d-8590-95296afbe51a" targetNamespace="http://schemas.microsoft.com/office/2006/metadata/properties" ma:root="true" ma:fieldsID="16bcc59671aefa371b82ed8a88592550" ns2:_="" ns3:_="">
    <xsd:import namespace="63cfae83-fc86-410a-be9d-865ba8348f85"/>
    <xsd:import namespace="68348291-eb11-489d-8590-95296afbe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ae83-fc86-410a-be9d-865ba8348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48291-eb11-489d-8590-95296afbe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9E155C-B8DB-4DFA-9FEC-FBC4A38AD097}"/>
</file>

<file path=customXml/itemProps2.xml><?xml version="1.0" encoding="utf-8"?>
<ds:datastoreItem xmlns:ds="http://schemas.openxmlformats.org/officeDocument/2006/customXml" ds:itemID="{E6D2E0B0-25C4-4E16-8B14-77B64ED4B2DD}"/>
</file>

<file path=customXml/itemProps3.xml><?xml version="1.0" encoding="utf-8"?>
<ds:datastoreItem xmlns:ds="http://schemas.openxmlformats.org/officeDocument/2006/customXml" ds:itemID="{33708251-B90C-4471-8393-4666574994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1549</TotalTime>
  <Words>192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Vista Sans OT Bold</vt:lpstr>
      <vt:lpstr>Vista Sans OT Book</vt:lpstr>
      <vt:lpstr>Aangepast ontwerp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me on World Pharmacists Day</dc:title>
  <dc:creator>Hein Alkemade</dc:creator>
  <cp:lastModifiedBy>Lidia Soria</cp:lastModifiedBy>
  <cp:revision>65</cp:revision>
  <dcterms:created xsi:type="dcterms:W3CDTF">2021-03-16T12:41:23Z</dcterms:created>
  <dcterms:modified xsi:type="dcterms:W3CDTF">2021-06-16T09:01:31Z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0x010100E1FF20F3B326914BAF9980C57E959F1E</vt:lpwstr>
  </property>
</Properties>
</file>