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49.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6" r:id="rId4"/>
    <p:sldMasterId id="2147483704" r:id="rId5"/>
    <p:sldMasterId id="2147483716" r:id="rId6"/>
  </p:sldMasterIdLst>
  <p:notesMasterIdLst>
    <p:notesMasterId r:id="rId69"/>
  </p:notesMasterIdLst>
  <p:sldIdLst>
    <p:sldId id="288" r:id="rId7"/>
    <p:sldId id="353" r:id="rId8"/>
    <p:sldId id="350" r:id="rId9"/>
    <p:sldId id="351" r:id="rId10"/>
    <p:sldId id="352" r:id="rId11"/>
    <p:sldId id="368" r:id="rId12"/>
    <p:sldId id="481" r:id="rId13"/>
    <p:sldId id="358" r:id="rId14"/>
    <p:sldId id="256" r:id="rId15"/>
    <p:sldId id="257" r:id="rId16"/>
    <p:sldId id="258" r:id="rId17"/>
    <p:sldId id="259" r:id="rId18"/>
    <p:sldId id="266" r:id="rId19"/>
    <p:sldId id="260" r:id="rId20"/>
    <p:sldId id="265" r:id="rId21"/>
    <p:sldId id="262" r:id="rId22"/>
    <p:sldId id="264" r:id="rId23"/>
    <p:sldId id="371" r:id="rId24"/>
    <p:sldId id="268" r:id="rId25"/>
    <p:sldId id="270" r:id="rId26"/>
    <p:sldId id="269" r:id="rId27"/>
    <p:sldId id="372" r:id="rId28"/>
    <p:sldId id="370" r:id="rId29"/>
    <p:sldId id="373" r:id="rId30"/>
    <p:sldId id="374" r:id="rId31"/>
    <p:sldId id="375" r:id="rId32"/>
    <p:sldId id="275" r:id="rId33"/>
    <p:sldId id="277" r:id="rId34"/>
    <p:sldId id="436" r:id="rId35"/>
    <p:sldId id="473" r:id="rId36"/>
    <p:sldId id="439" r:id="rId37"/>
    <p:sldId id="451" r:id="rId38"/>
    <p:sldId id="449" r:id="rId39"/>
    <p:sldId id="458" r:id="rId40"/>
    <p:sldId id="459" r:id="rId41"/>
    <p:sldId id="457" r:id="rId42"/>
    <p:sldId id="469" r:id="rId43"/>
    <p:sldId id="452" r:id="rId44"/>
    <p:sldId id="453" r:id="rId45"/>
    <p:sldId id="454" r:id="rId46"/>
    <p:sldId id="455" r:id="rId47"/>
    <p:sldId id="461" r:id="rId48"/>
    <p:sldId id="462" r:id="rId49"/>
    <p:sldId id="463" r:id="rId50"/>
    <p:sldId id="470" r:id="rId51"/>
    <p:sldId id="466" r:id="rId52"/>
    <p:sldId id="467" r:id="rId53"/>
    <p:sldId id="464" r:id="rId54"/>
    <p:sldId id="468" r:id="rId55"/>
    <p:sldId id="474" r:id="rId56"/>
    <p:sldId id="280" r:id="rId57"/>
    <p:sldId id="425" r:id="rId58"/>
    <p:sldId id="475" r:id="rId59"/>
    <p:sldId id="476" r:id="rId60"/>
    <p:sldId id="477" r:id="rId61"/>
    <p:sldId id="478" r:id="rId62"/>
    <p:sldId id="369" r:id="rId63"/>
    <p:sldId id="261" r:id="rId64"/>
    <p:sldId id="273" r:id="rId65"/>
    <p:sldId id="479" r:id="rId66"/>
    <p:sldId id="349" r:id="rId67"/>
    <p:sldId id="267" r:id="rId68"/>
  </p:sldIdLst>
  <p:sldSz cx="9144000" cy="5143500" type="screen16x9"/>
  <p:notesSz cx="6794500" cy="9931400"/>
  <p:defaultTex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ush attar-zadeh" initials="d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8" autoAdjust="0"/>
    <p:restoredTop sz="87312" autoAdjust="0"/>
  </p:normalViewPr>
  <p:slideViewPr>
    <p:cSldViewPr snapToGrid="0">
      <p:cViewPr>
        <p:scale>
          <a:sx n="94" d="100"/>
          <a:sy n="94" d="100"/>
        </p:scale>
        <p:origin x="821"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3.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calvarez\AppData\Local\Microsoft\Windows\Temporary%20Internet%20Files\Content.Outlook\DE1WK6US\VACUNAS%20-%20VNC13%20-%20Stock%20al%20190815.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[Book1]Sheet1!$A$2</c:f>
              <c:strCache>
                <c:ptCount val="1"/>
                <c:pt idx="0">
                  <c:v>Stock received</c:v>
                </c:pt>
              </c:strCache>
            </c:strRef>
          </c:tx>
          <c:invertIfNegative val="0"/>
          <c:cat>
            <c:strRef>
              <c:f>[Book1]Sheet1!$B$1:$J$1</c:f>
              <c:strCache>
                <c:ptCount val="9"/>
                <c:pt idx="0">
                  <c:v>EC</c:v>
                </c:pt>
                <c:pt idx="1">
                  <c:v>FS</c:v>
                </c:pt>
                <c:pt idx="2">
                  <c:v>GP</c:v>
                </c:pt>
                <c:pt idx="3">
                  <c:v>KZN</c:v>
                </c:pt>
                <c:pt idx="4">
                  <c:v>LP</c:v>
                </c:pt>
                <c:pt idx="5">
                  <c:v>MP</c:v>
                </c:pt>
                <c:pt idx="6">
                  <c:v>NW</c:v>
                </c:pt>
                <c:pt idx="7">
                  <c:v>NC</c:v>
                </c:pt>
                <c:pt idx="8">
                  <c:v>WC</c:v>
                </c:pt>
              </c:strCache>
            </c:strRef>
          </c:cat>
          <c:val>
            <c:numRef>
              <c:f>[Book1]Sheet1!$B$2:$J$2</c:f>
              <c:numCache>
                <c:formatCode>#,##0</c:formatCode>
                <c:ptCount val="9"/>
                <c:pt idx="0">
                  <c:v>150000</c:v>
                </c:pt>
                <c:pt idx="1">
                  <c:v>60000</c:v>
                </c:pt>
                <c:pt idx="2">
                  <c:v>270000</c:v>
                </c:pt>
                <c:pt idx="3">
                  <c:v>200000</c:v>
                </c:pt>
                <c:pt idx="4">
                  <c:v>100000</c:v>
                </c:pt>
                <c:pt idx="5">
                  <c:v>85000</c:v>
                </c:pt>
                <c:pt idx="6">
                  <c:v>25000</c:v>
                </c:pt>
                <c:pt idx="7">
                  <c:v>25000</c:v>
                </c:pt>
                <c:pt idx="8">
                  <c:v>90120</c:v>
                </c:pt>
              </c:numCache>
            </c:numRef>
          </c:val>
          <c:extLst>
            <c:ext xmlns:c16="http://schemas.microsoft.com/office/drawing/2014/chart" uri="{C3380CC4-5D6E-409C-BE32-E72D297353CC}">
              <c16:uniqueId val="{00000000-90E4-45BB-B99C-171D93D40ED5}"/>
            </c:ext>
          </c:extLst>
        </c:ser>
        <c:ser>
          <c:idx val="1"/>
          <c:order val="1"/>
          <c:tx>
            <c:strRef>
              <c:f>[Book1]Sheet1!$A$3</c:f>
              <c:strCache>
                <c:ptCount val="1"/>
                <c:pt idx="0">
                  <c:v>Stock utilized</c:v>
                </c:pt>
              </c:strCache>
            </c:strRef>
          </c:tx>
          <c:invertIfNegative val="0"/>
          <c:cat>
            <c:strRef>
              <c:f>[Book1]Sheet1!$B$1:$J$1</c:f>
              <c:strCache>
                <c:ptCount val="9"/>
                <c:pt idx="0">
                  <c:v>EC</c:v>
                </c:pt>
                <c:pt idx="1">
                  <c:v>FS</c:v>
                </c:pt>
                <c:pt idx="2">
                  <c:v>GP</c:v>
                </c:pt>
                <c:pt idx="3">
                  <c:v>KZN</c:v>
                </c:pt>
                <c:pt idx="4">
                  <c:v>LP</c:v>
                </c:pt>
                <c:pt idx="5">
                  <c:v>MP</c:v>
                </c:pt>
                <c:pt idx="6">
                  <c:v>NW</c:v>
                </c:pt>
                <c:pt idx="7">
                  <c:v>NC</c:v>
                </c:pt>
                <c:pt idx="8">
                  <c:v>WC</c:v>
                </c:pt>
              </c:strCache>
            </c:strRef>
          </c:cat>
          <c:val>
            <c:numRef>
              <c:f>[Book1]Sheet1!$B$3:$J$3</c:f>
              <c:numCache>
                <c:formatCode>#,##0</c:formatCode>
                <c:ptCount val="9"/>
                <c:pt idx="0">
                  <c:v>141267</c:v>
                </c:pt>
                <c:pt idx="1">
                  <c:v>55591</c:v>
                </c:pt>
                <c:pt idx="2">
                  <c:v>257710</c:v>
                </c:pt>
                <c:pt idx="3">
                  <c:v>191834</c:v>
                </c:pt>
                <c:pt idx="4">
                  <c:v>95268</c:v>
                </c:pt>
                <c:pt idx="5">
                  <c:v>85000</c:v>
                </c:pt>
                <c:pt idx="6">
                  <c:v>14859</c:v>
                </c:pt>
                <c:pt idx="7">
                  <c:v>15737</c:v>
                </c:pt>
                <c:pt idx="8">
                  <c:v>86884</c:v>
                </c:pt>
              </c:numCache>
            </c:numRef>
          </c:val>
          <c:extLst>
            <c:ext xmlns:c16="http://schemas.microsoft.com/office/drawing/2014/chart" uri="{C3380CC4-5D6E-409C-BE32-E72D297353CC}">
              <c16:uniqueId val="{00000001-90E4-45BB-B99C-171D93D40ED5}"/>
            </c:ext>
          </c:extLst>
        </c:ser>
        <c:dLbls>
          <c:showLegendKey val="0"/>
          <c:showVal val="0"/>
          <c:showCatName val="0"/>
          <c:showSerName val="0"/>
          <c:showPercent val="0"/>
          <c:showBubbleSize val="0"/>
        </c:dLbls>
        <c:gapWidth val="150"/>
        <c:axId val="33377664"/>
        <c:axId val="33383552"/>
      </c:barChart>
      <c:catAx>
        <c:axId val="33377664"/>
        <c:scaling>
          <c:orientation val="minMax"/>
        </c:scaling>
        <c:delete val="0"/>
        <c:axPos val="b"/>
        <c:numFmt formatCode="General" sourceLinked="0"/>
        <c:majorTickMark val="out"/>
        <c:minorTickMark val="none"/>
        <c:tickLblPos val="nextTo"/>
        <c:crossAx val="33383552"/>
        <c:crosses val="autoZero"/>
        <c:auto val="1"/>
        <c:lblAlgn val="ctr"/>
        <c:lblOffset val="100"/>
        <c:noMultiLvlLbl val="0"/>
      </c:catAx>
      <c:valAx>
        <c:axId val="33383552"/>
        <c:scaling>
          <c:orientation val="minMax"/>
        </c:scaling>
        <c:delete val="0"/>
        <c:axPos val="l"/>
        <c:majorGridlines/>
        <c:numFmt formatCode="#,##0" sourceLinked="1"/>
        <c:majorTickMark val="out"/>
        <c:minorTickMark val="none"/>
        <c:tickLblPos val="nextTo"/>
        <c:crossAx val="33377664"/>
        <c:crosses val="autoZero"/>
        <c:crossBetween val="between"/>
      </c:valAx>
      <c:dTable>
        <c:showHorzBorder val="1"/>
        <c:showVertBorder val="1"/>
        <c:showOutline val="1"/>
        <c:showKeys val="1"/>
        <c:txPr>
          <a:bodyPr/>
          <a:lstStyle/>
          <a:p>
            <a:pPr rtl="0">
              <a:defRPr sz="1600"/>
            </a:pPr>
            <a:endParaRPr lang="en-US"/>
          </a:p>
        </c:txPr>
      </c:dTable>
    </c:plotArea>
    <c:legend>
      <c:legendPos val="t"/>
      <c:overlay val="0"/>
      <c:txPr>
        <a:bodyPr/>
        <a:lstStyle/>
        <a:p>
          <a:pPr>
            <a:defRPr sz="16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1"/>
            <c:spPr>
              <a:solidFill>
                <a:srgbClr val="92D050"/>
              </a:solidFill>
            </c:spPr>
            <c:extLst>
              <c:ext xmlns:c16="http://schemas.microsoft.com/office/drawing/2014/chart" uri="{C3380CC4-5D6E-409C-BE32-E72D297353CC}">
                <c16:uniqueId val="{00000000-BE1C-4A2B-9947-B55D930CA9AF}"/>
              </c:ext>
            </c:extLst>
          </c:dPt>
          <c:dPt>
            <c:idx val="3"/>
            <c:bubble3D val="0"/>
            <c:spPr>
              <a:solidFill>
                <a:schemeClr val="accent2">
                  <a:lumMod val="60000"/>
                  <a:lumOff val="40000"/>
                </a:schemeClr>
              </a:solidFill>
            </c:spPr>
            <c:extLst>
              <c:ext xmlns:c16="http://schemas.microsoft.com/office/drawing/2014/chart" uri="{C3380CC4-5D6E-409C-BE32-E72D297353CC}">
                <c16:uniqueId val="{00000001-BE1C-4A2B-9947-B55D930CA9AF}"/>
              </c:ext>
            </c:extLst>
          </c:dPt>
          <c:dPt>
            <c:idx val="5"/>
            <c:bubble3D val="0"/>
            <c:spPr>
              <a:solidFill>
                <a:srgbClr val="FFC000"/>
              </a:solidFill>
            </c:spPr>
            <c:extLst>
              <c:ext xmlns:c16="http://schemas.microsoft.com/office/drawing/2014/chart" uri="{C3380CC4-5D6E-409C-BE32-E72D297353CC}">
                <c16:uniqueId val="{00000002-BE1C-4A2B-9947-B55D930CA9AF}"/>
              </c:ext>
            </c:extLst>
          </c:dPt>
          <c:dPt>
            <c:idx val="9"/>
            <c:bubble3D val="0"/>
            <c:spPr>
              <a:solidFill>
                <a:srgbClr val="FFFF00"/>
              </a:solidFill>
            </c:spPr>
            <c:extLst>
              <c:ext xmlns:c16="http://schemas.microsoft.com/office/drawing/2014/chart" uri="{C3380CC4-5D6E-409C-BE32-E72D297353CC}">
                <c16:uniqueId val="{00000003-BE1C-4A2B-9947-B55D930CA9AF}"/>
              </c:ext>
            </c:extLst>
          </c:dPt>
          <c:dLbls>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Hoja3!$A$2:$A$19</c:f>
              <c:strCache>
                <c:ptCount val="18"/>
                <c:pt idx="0">
                  <c:v>BUENOS AIRES</c:v>
                </c:pt>
                <c:pt idx="1">
                  <c:v>CAPITAL FEDERAL</c:v>
                </c:pt>
                <c:pt idx="2">
                  <c:v>CHACO</c:v>
                </c:pt>
                <c:pt idx="3">
                  <c:v>CORDOBA</c:v>
                </c:pt>
                <c:pt idx="4">
                  <c:v>CORRIENTES</c:v>
                </c:pt>
                <c:pt idx="5">
                  <c:v>ENTRE RIOS</c:v>
                </c:pt>
                <c:pt idx="6">
                  <c:v>FORMOSA</c:v>
                </c:pt>
                <c:pt idx="7">
                  <c:v>JUJUY</c:v>
                </c:pt>
                <c:pt idx="8">
                  <c:v>LA RIOJA</c:v>
                </c:pt>
                <c:pt idx="9">
                  <c:v>MENDOZA</c:v>
                </c:pt>
                <c:pt idx="10">
                  <c:v>RIO NEGRO</c:v>
                </c:pt>
                <c:pt idx="11">
                  <c:v>SALTA</c:v>
                </c:pt>
                <c:pt idx="12">
                  <c:v>SAN JUAN</c:v>
                </c:pt>
                <c:pt idx="13">
                  <c:v>SAN LUIS</c:v>
                </c:pt>
                <c:pt idx="14">
                  <c:v>SANTA CRUZ</c:v>
                </c:pt>
                <c:pt idx="15">
                  <c:v>SANTA FE</c:v>
                </c:pt>
                <c:pt idx="16">
                  <c:v>TIERRA DEL FUEGO</c:v>
                </c:pt>
                <c:pt idx="17">
                  <c:v>TUCUMAN</c:v>
                </c:pt>
              </c:strCache>
            </c:strRef>
          </c:cat>
          <c:val>
            <c:numRef>
              <c:f>Hoja3!$B$2:$B$19</c:f>
              <c:numCache>
                <c:formatCode>_ * #,##0_ ;_ * \-#,##0_ ;_ * "-"??_ ;_ @_ </c:formatCode>
                <c:ptCount val="18"/>
                <c:pt idx="0">
                  <c:v>62317</c:v>
                </c:pt>
                <c:pt idx="1">
                  <c:v>1388</c:v>
                </c:pt>
                <c:pt idx="2">
                  <c:v>2314</c:v>
                </c:pt>
                <c:pt idx="3">
                  <c:v>19477</c:v>
                </c:pt>
                <c:pt idx="4">
                  <c:v>1091</c:v>
                </c:pt>
                <c:pt idx="5">
                  <c:v>6986</c:v>
                </c:pt>
                <c:pt idx="6">
                  <c:v>344</c:v>
                </c:pt>
                <c:pt idx="7">
                  <c:v>727</c:v>
                </c:pt>
                <c:pt idx="8">
                  <c:v>301</c:v>
                </c:pt>
                <c:pt idx="9">
                  <c:v>5899</c:v>
                </c:pt>
                <c:pt idx="10">
                  <c:v>2703</c:v>
                </c:pt>
                <c:pt idx="11">
                  <c:v>1515</c:v>
                </c:pt>
                <c:pt idx="12">
                  <c:v>2035</c:v>
                </c:pt>
                <c:pt idx="13">
                  <c:v>1343</c:v>
                </c:pt>
                <c:pt idx="14">
                  <c:v>39</c:v>
                </c:pt>
                <c:pt idx="15">
                  <c:v>4669</c:v>
                </c:pt>
                <c:pt idx="16">
                  <c:v>80</c:v>
                </c:pt>
                <c:pt idx="17">
                  <c:v>3494</c:v>
                </c:pt>
              </c:numCache>
            </c:numRef>
          </c:val>
          <c:extLst>
            <c:ext xmlns:c16="http://schemas.microsoft.com/office/drawing/2014/chart" uri="{C3380CC4-5D6E-409C-BE32-E72D297353CC}">
              <c16:uniqueId val="{00000000-819C-E64B-81D1-F08BCF951432}"/>
            </c:ext>
          </c:extLst>
        </c:ser>
        <c:dLbls>
          <c:dLblPos val="bestFit"/>
          <c:showLegendKey val="0"/>
          <c:showVal val="1"/>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AR" sz="1100" baseline="0" dirty="0"/>
              <a:t> </a:t>
            </a:r>
            <a:r>
              <a:rPr lang="es-AR" sz="1100" dirty="0"/>
              <a:t>COMPARATIVE VACCINE</a:t>
            </a:r>
            <a:r>
              <a:rPr lang="es-AR" sz="1100" baseline="0" dirty="0"/>
              <a:t> DISPENSE Jan</a:t>
            </a:r>
            <a:r>
              <a:rPr lang="es-ES" sz="1100" baseline="0" dirty="0"/>
              <a:t>-</a:t>
            </a:r>
            <a:r>
              <a:rPr lang="es-ES" sz="1100" baseline="0" dirty="0" err="1"/>
              <a:t>Apr</a:t>
            </a:r>
            <a:r>
              <a:rPr lang="es-AR" sz="1100" baseline="0" dirty="0"/>
              <a:t> 2020</a:t>
            </a:r>
            <a:endParaRPr lang="es-AR" sz="1100" dirty="0"/>
          </a:p>
        </c:rich>
      </c:tx>
      <c:overlay val="0"/>
    </c:title>
    <c:autoTitleDeleted val="0"/>
    <c:plotArea>
      <c:layout/>
      <c:barChart>
        <c:barDir val="bar"/>
        <c:grouping val="clustered"/>
        <c:varyColors val="0"/>
        <c:ser>
          <c:idx val="0"/>
          <c:order val="0"/>
          <c:tx>
            <c:strRef>
              <c:f>Hoja1!$A$4</c:f>
              <c:strCache>
                <c:ptCount val="1"/>
                <c:pt idx="0">
                  <c:v> VACUNAS ANTIVIRALES</c:v>
                </c:pt>
              </c:strCache>
            </c:strRef>
          </c:tx>
          <c:spPr>
            <a:solidFill>
              <a:srgbClr val="0066FF"/>
            </a:solidFill>
          </c:spPr>
          <c:invertIfNegative val="0"/>
          <c:cat>
            <c:numRef>
              <c:f>Hoja1!$B$3:$D$3</c:f>
              <c:numCache>
                <c:formatCode>mmm\-yy</c:formatCode>
                <c:ptCount val="3"/>
                <c:pt idx="0">
                  <c:v>43862</c:v>
                </c:pt>
                <c:pt idx="1">
                  <c:v>43891</c:v>
                </c:pt>
                <c:pt idx="2">
                  <c:v>43922</c:v>
                </c:pt>
              </c:numCache>
            </c:numRef>
          </c:cat>
          <c:val>
            <c:numRef>
              <c:f>Hoja1!$B$4:$D$4</c:f>
              <c:numCache>
                <c:formatCode>#,##0</c:formatCode>
                <c:ptCount val="3"/>
                <c:pt idx="0">
                  <c:v>10632</c:v>
                </c:pt>
                <c:pt idx="1">
                  <c:v>304678</c:v>
                </c:pt>
                <c:pt idx="2">
                  <c:v>517266</c:v>
                </c:pt>
              </c:numCache>
            </c:numRef>
          </c:val>
          <c:extLst>
            <c:ext xmlns:c16="http://schemas.microsoft.com/office/drawing/2014/chart" uri="{C3380CC4-5D6E-409C-BE32-E72D297353CC}">
              <c16:uniqueId val="{00000000-A6CD-4F4D-8AE7-248145E0C3B5}"/>
            </c:ext>
          </c:extLst>
        </c:ser>
        <c:ser>
          <c:idx val="1"/>
          <c:order val="1"/>
          <c:tx>
            <c:strRef>
              <c:f>Hoja1!$A$5</c:f>
              <c:strCache>
                <c:ptCount val="1"/>
                <c:pt idx="0">
                  <c:v>VACUNAS ANTIBACTERIANAS</c:v>
                </c:pt>
              </c:strCache>
            </c:strRef>
          </c:tx>
          <c:spPr>
            <a:solidFill>
              <a:srgbClr val="FF0066"/>
            </a:solidFill>
          </c:spPr>
          <c:invertIfNegative val="0"/>
          <c:cat>
            <c:numRef>
              <c:f>Hoja1!$B$3:$D$3</c:f>
              <c:numCache>
                <c:formatCode>mmm\-yy</c:formatCode>
                <c:ptCount val="3"/>
                <c:pt idx="0">
                  <c:v>43862</c:v>
                </c:pt>
                <c:pt idx="1">
                  <c:v>43891</c:v>
                </c:pt>
                <c:pt idx="2">
                  <c:v>43922</c:v>
                </c:pt>
              </c:numCache>
            </c:numRef>
          </c:cat>
          <c:val>
            <c:numRef>
              <c:f>Hoja1!$B$5:$D$5</c:f>
              <c:numCache>
                <c:formatCode>#,##0</c:formatCode>
                <c:ptCount val="3"/>
                <c:pt idx="0">
                  <c:v>27921</c:v>
                </c:pt>
                <c:pt idx="1">
                  <c:v>109718</c:v>
                </c:pt>
                <c:pt idx="2">
                  <c:v>123986</c:v>
                </c:pt>
              </c:numCache>
            </c:numRef>
          </c:val>
          <c:extLst>
            <c:ext xmlns:c16="http://schemas.microsoft.com/office/drawing/2014/chart" uri="{C3380CC4-5D6E-409C-BE32-E72D297353CC}">
              <c16:uniqueId val="{00000001-A6CD-4F4D-8AE7-248145E0C3B5}"/>
            </c:ext>
          </c:extLst>
        </c:ser>
        <c:ser>
          <c:idx val="2"/>
          <c:order val="2"/>
          <c:tx>
            <c:strRef>
              <c:f>Hoja1!$A$6</c:f>
              <c:strCache>
                <c:ptCount val="1"/>
                <c:pt idx="0">
                  <c:v> OTRAS VACUNAS</c:v>
                </c:pt>
              </c:strCache>
            </c:strRef>
          </c:tx>
          <c:spPr>
            <a:solidFill>
              <a:srgbClr val="33CC33"/>
            </a:solidFill>
          </c:spPr>
          <c:invertIfNegative val="0"/>
          <c:cat>
            <c:numRef>
              <c:f>Hoja1!$B$3:$D$3</c:f>
              <c:numCache>
                <c:formatCode>mmm\-yy</c:formatCode>
                <c:ptCount val="3"/>
                <c:pt idx="0">
                  <c:v>43862</c:v>
                </c:pt>
                <c:pt idx="1">
                  <c:v>43891</c:v>
                </c:pt>
                <c:pt idx="2">
                  <c:v>43922</c:v>
                </c:pt>
              </c:numCache>
            </c:numRef>
          </c:cat>
          <c:val>
            <c:numRef>
              <c:f>Hoja1!$B$6:$D$6</c:f>
              <c:numCache>
                <c:formatCode>#,##0</c:formatCode>
                <c:ptCount val="3"/>
                <c:pt idx="0">
                  <c:v>32866</c:v>
                </c:pt>
                <c:pt idx="1">
                  <c:v>179591</c:v>
                </c:pt>
                <c:pt idx="2">
                  <c:v>100944</c:v>
                </c:pt>
              </c:numCache>
            </c:numRef>
          </c:val>
          <c:extLst>
            <c:ext xmlns:c16="http://schemas.microsoft.com/office/drawing/2014/chart" uri="{C3380CC4-5D6E-409C-BE32-E72D297353CC}">
              <c16:uniqueId val="{00000002-A6CD-4F4D-8AE7-248145E0C3B5}"/>
            </c:ext>
          </c:extLst>
        </c:ser>
        <c:dLbls>
          <c:showLegendKey val="0"/>
          <c:showVal val="0"/>
          <c:showCatName val="0"/>
          <c:showSerName val="0"/>
          <c:showPercent val="0"/>
          <c:showBubbleSize val="0"/>
        </c:dLbls>
        <c:gapWidth val="150"/>
        <c:axId val="-2026050784"/>
        <c:axId val="-2028037312"/>
      </c:barChart>
      <c:dateAx>
        <c:axId val="-2026050784"/>
        <c:scaling>
          <c:orientation val="minMax"/>
        </c:scaling>
        <c:delete val="0"/>
        <c:axPos val="l"/>
        <c:numFmt formatCode="mmm\-yy" sourceLinked="1"/>
        <c:majorTickMark val="out"/>
        <c:minorTickMark val="none"/>
        <c:tickLblPos val="nextTo"/>
        <c:crossAx val="-2028037312"/>
        <c:crosses val="autoZero"/>
        <c:auto val="1"/>
        <c:lblOffset val="100"/>
        <c:baseTimeUnit val="months"/>
      </c:dateAx>
      <c:valAx>
        <c:axId val="-2028037312"/>
        <c:scaling>
          <c:orientation val="minMax"/>
        </c:scaling>
        <c:delete val="0"/>
        <c:axPos val="b"/>
        <c:majorGridlines/>
        <c:title>
          <c:tx>
            <c:rich>
              <a:bodyPr/>
              <a:lstStyle/>
              <a:p>
                <a:pPr>
                  <a:defRPr/>
                </a:pPr>
                <a:r>
                  <a:rPr lang="en-US"/>
                  <a:t>Unidades</a:t>
                </a:r>
              </a:p>
            </c:rich>
          </c:tx>
          <c:overlay val="0"/>
        </c:title>
        <c:numFmt formatCode="#,##0" sourceLinked="1"/>
        <c:majorTickMark val="out"/>
        <c:minorTickMark val="none"/>
        <c:tickLblPos val="nextTo"/>
        <c:crossAx val="-2026050784"/>
        <c:crosses val="autoZero"/>
        <c:crossBetween val="between"/>
      </c:valAx>
    </c:plotArea>
    <c:legend>
      <c:legendPos val="b"/>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AR" sz="1100" dirty="0"/>
              <a:t>Evolution of</a:t>
            </a:r>
            <a:r>
              <a:rPr lang="es-AR" sz="1100" baseline="0" dirty="0"/>
              <a:t> tetravalent influenza and pneumoccoccal 13 serotipes vaccines</a:t>
            </a:r>
            <a:r>
              <a:rPr lang="es-AR" sz="1100" dirty="0"/>
              <a:t> </a:t>
            </a:r>
          </a:p>
          <a:p>
            <a:pPr>
              <a:defRPr/>
            </a:pPr>
            <a:r>
              <a:rPr lang="es-AR" sz="1100" dirty="0"/>
              <a:t>Jan</a:t>
            </a:r>
            <a:r>
              <a:rPr lang="es-ES" sz="1100" dirty="0"/>
              <a:t>-</a:t>
            </a:r>
            <a:r>
              <a:rPr lang="es-ES" sz="1100" dirty="0" err="1"/>
              <a:t>Apr</a:t>
            </a:r>
            <a:r>
              <a:rPr lang="es-AR" sz="1100" dirty="0"/>
              <a:t> 2019-2020</a:t>
            </a:r>
          </a:p>
        </c:rich>
      </c:tx>
      <c:layout>
        <c:manualLayout>
          <c:xMode val="edge"/>
          <c:yMode val="edge"/>
          <c:x val="0.214599572747801"/>
          <c:y val="0"/>
        </c:manualLayout>
      </c:layout>
      <c:overlay val="0"/>
    </c:title>
    <c:autoTitleDeleted val="0"/>
    <c:plotArea>
      <c:layout>
        <c:manualLayout>
          <c:layoutTarget val="inner"/>
          <c:xMode val="edge"/>
          <c:yMode val="edge"/>
          <c:x val="0.15285370960288899"/>
          <c:y val="0.147898108055393"/>
          <c:w val="0.83443370440018705"/>
          <c:h val="0.60861525685274398"/>
        </c:manualLayout>
      </c:layout>
      <c:barChart>
        <c:barDir val="col"/>
        <c:grouping val="clustered"/>
        <c:varyColors val="0"/>
        <c:ser>
          <c:idx val="0"/>
          <c:order val="0"/>
          <c:tx>
            <c:strRef>
              <c:f>Hoja1!$B$34</c:f>
              <c:strCache>
                <c:ptCount val="1"/>
                <c:pt idx="0">
                  <c:v>1º cuatr 2019</c:v>
                </c:pt>
              </c:strCache>
            </c:strRef>
          </c:tx>
          <c:spPr>
            <a:solidFill>
              <a:srgbClr val="33CC33"/>
            </a:solidFill>
          </c:spPr>
          <c:invertIfNegative val="0"/>
          <c:dLbls>
            <c:dLbl>
              <c:idx val="0"/>
              <c:layout>
                <c:manualLayout>
                  <c:x val="-1.43018000122873E-2"/>
                  <c:y val="-4.12830646466787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66-4A28-B65F-FAAB7C1F0C34}"/>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Hoja1!$A$35:$A$37</c:f>
              <c:strCache>
                <c:ptCount val="3"/>
                <c:pt idx="0">
                  <c:v>Antigripal tetravalente (SF2)</c:v>
                </c:pt>
                <c:pt idx="1">
                  <c:v>Antigripal tetravalente (SQR)</c:v>
                </c:pt>
                <c:pt idx="2">
                  <c:v>Antineumococica 13 (PFZ)</c:v>
                </c:pt>
              </c:strCache>
            </c:strRef>
          </c:cat>
          <c:val>
            <c:numRef>
              <c:f>Hoja1!$B$35:$B$37</c:f>
              <c:numCache>
                <c:formatCode>General</c:formatCode>
                <c:ptCount val="3"/>
                <c:pt idx="0">
                  <c:v>222842</c:v>
                </c:pt>
                <c:pt idx="1">
                  <c:v>0</c:v>
                </c:pt>
                <c:pt idx="2">
                  <c:v>15832</c:v>
                </c:pt>
              </c:numCache>
            </c:numRef>
          </c:val>
          <c:extLst>
            <c:ext xmlns:c16="http://schemas.microsoft.com/office/drawing/2014/chart" uri="{C3380CC4-5D6E-409C-BE32-E72D297353CC}">
              <c16:uniqueId val="{00000000-F91A-4118-B8FF-D1ECE11F500F}"/>
            </c:ext>
          </c:extLst>
        </c:ser>
        <c:ser>
          <c:idx val="1"/>
          <c:order val="1"/>
          <c:tx>
            <c:strRef>
              <c:f>Hoja1!$C$34</c:f>
              <c:strCache>
                <c:ptCount val="1"/>
                <c:pt idx="0">
                  <c:v>1º cuatr 2020</c:v>
                </c:pt>
              </c:strCache>
            </c:strRef>
          </c:tx>
          <c:spPr>
            <a:solidFill>
              <a:srgbClr val="FF00F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Hoja1!$A$35:$A$37</c:f>
              <c:strCache>
                <c:ptCount val="3"/>
                <c:pt idx="0">
                  <c:v>Antigripal tetravalente (SF2)</c:v>
                </c:pt>
                <c:pt idx="1">
                  <c:v>Antigripal tetravalente (SQR)</c:v>
                </c:pt>
                <c:pt idx="2">
                  <c:v>Antineumococica 13 (PFZ)</c:v>
                </c:pt>
              </c:strCache>
            </c:strRef>
          </c:cat>
          <c:val>
            <c:numRef>
              <c:f>Hoja1!$C$35:$C$37</c:f>
              <c:numCache>
                <c:formatCode>General</c:formatCode>
                <c:ptCount val="3"/>
                <c:pt idx="0">
                  <c:v>343903</c:v>
                </c:pt>
                <c:pt idx="1">
                  <c:v>142316</c:v>
                </c:pt>
                <c:pt idx="2">
                  <c:v>144888</c:v>
                </c:pt>
              </c:numCache>
            </c:numRef>
          </c:val>
          <c:extLst>
            <c:ext xmlns:c16="http://schemas.microsoft.com/office/drawing/2014/chart" uri="{C3380CC4-5D6E-409C-BE32-E72D297353CC}">
              <c16:uniqueId val="{00000001-F91A-4118-B8FF-D1ECE11F500F}"/>
            </c:ext>
          </c:extLst>
        </c:ser>
        <c:dLbls>
          <c:dLblPos val="outEnd"/>
          <c:showLegendKey val="0"/>
          <c:showVal val="1"/>
          <c:showCatName val="0"/>
          <c:showSerName val="0"/>
          <c:showPercent val="0"/>
          <c:showBubbleSize val="0"/>
        </c:dLbls>
        <c:gapWidth val="150"/>
        <c:axId val="-2022081744"/>
        <c:axId val="-2024057616"/>
      </c:barChart>
      <c:catAx>
        <c:axId val="-2022081744"/>
        <c:scaling>
          <c:orientation val="minMax"/>
        </c:scaling>
        <c:delete val="1"/>
        <c:axPos val="b"/>
        <c:numFmt formatCode="General" sourceLinked="0"/>
        <c:majorTickMark val="out"/>
        <c:minorTickMark val="none"/>
        <c:tickLblPos val="nextTo"/>
        <c:crossAx val="-2024057616"/>
        <c:crosses val="autoZero"/>
        <c:auto val="1"/>
        <c:lblAlgn val="ctr"/>
        <c:lblOffset val="100"/>
        <c:noMultiLvlLbl val="0"/>
      </c:catAx>
      <c:valAx>
        <c:axId val="-2024057616"/>
        <c:scaling>
          <c:orientation val="minMax"/>
        </c:scaling>
        <c:delete val="0"/>
        <c:axPos val="l"/>
        <c:numFmt formatCode="General" sourceLinked="1"/>
        <c:majorTickMark val="out"/>
        <c:minorTickMark val="none"/>
        <c:tickLblPos val="nextTo"/>
        <c:crossAx val="-2022081744"/>
        <c:crosses val="autoZero"/>
        <c:crossBetween val="between"/>
      </c:valAx>
      <c:dTable>
        <c:showHorzBorder val="1"/>
        <c:showVertBorder val="1"/>
        <c:showOutline val="1"/>
        <c:showKeys val="1"/>
      </c:dTable>
      <c:spPr>
        <a:pattFill prst="pct5">
          <a:fgClr>
            <a:srgbClr val="006AB3"/>
          </a:fgClr>
          <a:bgClr>
            <a:sysClr val="window" lastClr="FFFFFF"/>
          </a:bgClr>
        </a:pattFill>
      </c:spPr>
    </c:plotArea>
    <c:plotVisOnly val="1"/>
    <c:dispBlanksAs val="gap"/>
    <c:showDLblsOverMax val="0"/>
  </c:chart>
  <c:externalData r:id="rId2">
    <c:autoUpdate val="0"/>
  </c:externalData>
  <c:userShapes r:id="rId3"/>
</c:chartSpace>
</file>

<file path=ppt/diagrams/_rels/data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_rels/drawing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99290B5-6A45-48CF-9142-1670B5520EF9}"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ZA"/>
        </a:p>
      </dgm:t>
    </dgm:pt>
    <dgm:pt modelId="{03E4D28A-AF66-422E-99F6-C42AAFD78EE2}">
      <dgm:prSet phldrT="[Text]"/>
      <dgm:spPr/>
      <dgm:t>
        <a:bodyPr/>
        <a:lstStyle/>
        <a:p>
          <a:r>
            <a:rPr lang="en-ZA" dirty="0"/>
            <a:t>Private sector:</a:t>
          </a:r>
        </a:p>
        <a:p>
          <a:r>
            <a:rPr lang="en-ZA" b="1" dirty="0"/>
            <a:t>Pharmacists</a:t>
          </a:r>
          <a:r>
            <a:rPr lang="en-ZA" dirty="0"/>
            <a:t> </a:t>
          </a:r>
          <a:br>
            <a:rPr lang="en-ZA" dirty="0"/>
          </a:br>
          <a:r>
            <a:rPr lang="en-ZA" b="1" dirty="0"/>
            <a:t>Nurse</a:t>
          </a:r>
          <a:r>
            <a:rPr lang="en-ZA" dirty="0"/>
            <a:t> in pharmacy clinic</a:t>
          </a:r>
          <a:br>
            <a:rPr lang="en-ZA" dirty="0"/>
          </a:br>
          <a:r>
            <a:rPr lang="en-ZA" b="1" dirty="0"/>
            <a:t>General practitioners / specialists</a:t>
          </a:r>
          <a:br>
            <a:rPr lang="en-ZA" dirty="0"/>
          </a:br>
          <a:r>
            <a:rPr lang="en-ZA" dirty="0"/>
            <a:t>Nurse in general / specialist practice</a:t>
          </a:r>
        </a:p>
      </dgm:t>
    </dgm:pt>
    <dgm:pt modelId="{0FF4FDFA-8D9B-45E4-9C0C-8C595B891047}" type="parTrans" cxnId="{4378D522-E84E-4179-B10E-B0C457C32BE0}">
      <dgm:prSet/>
      <dgm:spPr/>
      <dgm:t>
        <a:bodyPr/>
        <a:lstStyle/>
        <a:p>
          <a:endParaRPr lang="en-ZA"/>
        </a:p>
      </dgm:t>
    </dgm:pt>
    <dgm:pt modelId="{4FEC48CA-FF3A-40E3-8FB9-974BC8176EB1}" type="sibTrans" cxnId="{4378D522-E84E-4179-B10E-B0C457C32BE0}">
      <dgm:prSet/>
      <dgm:spPr/>
      <dgm:t>
        <a:bodyPr/>
        <a:lstStyle/>
        <a:p>
          <a:endParaRPr lang="en-ZA"/>
        </a:p>
      </dgm:t>
    </dgm:pt>
    <dgm:pt modelId="{38BB3C5A-E7BB-4689-A84D-A5727DD238DD}">
      <dgm:prSet phldrT="[Text]"/>
      <dgm:spPr/>
      <dgm:t>
        <a:bodyPr/>
        <a:lstStyle/>
        <a:p>
          <a:r>
            <a:rPr lang="en-ZA" dirty="0"/>
            <a:t>Public sector:</a:t>
          </a:r>
        </a:p>
        <a:p>
          <a:r>
            <a:rPr lang="en-ZA" b="1" dirty="0"/>
            <a:t>Nurse</a:t>
          </a:r>
          <a:r>
            <a:rPr lang="en-ZA" dirty="0"/>
            <a:t>-driving in Primary Health Care clinics, Community Health Centres, Out-patient departments of District hospitals</a:t>
          </a:r>
        </a:p>
      </dgm:t>
    </dgm:pt>
    <dgm:pt modelId="{DA4BE043-E35B-4C98-A8A5-14A44F89350C}" type="parTrans" cxnId="{4ECBB4F1-3A27-4B37-872E-B9917D584FF3}">
      <dgm:prSet/>
      <dgm:spPr/>
      <dgm:t>
        <a:bodyPr/>
        <a:lstStyle/>
        <a:p>
          <a:endParaRPr lang="en-ZA"/>
        </a:p>
      </dgm:t>
    </dgm:pt>
    <dgm:pt modelId="{55110182-7DEB-470F-8558-6E4515B66BCC}" type="sibTrans" cxnId="{4ECBB4F1-3A27-4B37-872E-B9917D584FF3}">
      <dgm:prSet/>
      <dgm:spPr/>
      <dgm:t>
        <a:bodyPr/>
        <a:lstStyle/>
        <a:p>
          <a:endParaRPr lang="en-ZA"/>
        </a:p>
      </dgm:t>
    </dgm:pt>
    <dgm:pt modelId="{5428D847-E660-4A43-A47A-6FFF4C4B5A4F}" type="pres">
      <dgm:prSet presAssocID="{699290B5-6A45-48CF-9142-1670B5520EF9}" presName="Name0" presStyleCnt="0">
        <dgm:presLayoutVars>
          <dgm:chMax val="2"/>
          <dgm:chPref val="2"/>
          <dgm:animLvl val="lvl"/>
        </dgm:presLayoutVars>
      </dgm:prSet>
      <dgm:spPr/>
    </dgm:pt>
    <dgm:pt modelId="{80839C82-D97B-414A-A048-4DF5FEC30731}" type="pres">
      <dgm:prSet presAssocID="{699290B5-6A45-48CF-9142-1670B5520EF9}" presName="LeftText" presStyleLbl="revTx" presStyleIdx="0" presStyleCnt="0">
        <dgm:presLayoutVars>
          <dgm:bulletEnabled val="1"/>
        </dgm:presLayoutVars>
      </dgm:prSet>
      <dgm:spPr/>
    </dgm:pt>
    <dgm:pt modelId="{5AA08820-2948-47DB-A2BD-96A4D7ABC386}" type="pres">
      <dgm:prSet presAssocID="{699290B5-6A45-48CF-9142-1670B5520EF9}" presName="LeftNode" presStyleLbl="bgImgPlace1" presStyleIdx="0" presStyleCnt="2" custScaleX="337897" custLinFactX="-21281" custLinFactNeighborX="-100000" custLinFactNeighborY="-582">
        <dgm:presLayoutVars>
          <dgm:chMax val="2"/>
          <dgm:chPref val="2"/>
        </dgm:presLayoutVars>
      </dgm:prSet>
      <dgm:spPr/>
    </dgm:pt>
    <dgm:pt modelId="{051BAF2B-9F42-4F6E-A552-766644D08D31}" type="pres">
      <dgm:prSet presAssocID="{699290B5-6A45-48CF-9142-1670B5520EF9}" presName="RightText" presStyleLbl="revTx" presStyleIdx="0" presStyleCnt="0">
        <dgm:presLayoutVars>
          <dgm:bulletEnabled val="1"/>
        </dgm:presLayoutVars>
      </dgm:prSet>
      <dgm:spPr/>
    </dgm:pt>
    <dgm:pt modelId="{B9BF462A-88D8-4603-B8BE-ADCBFC9C07E1}" type="pres">
      <dgm:prSet presAssocID="{699290B5-6A45-48CF-9142-1670B5520EF9}" presName="RightNode" presStyleLbl="bgImgPlace1" presStyleIdx="1" presStyleCnt="2" custScaleX="319027" custLinFactX="25096" custLinFactNeighborX="100000" custLinFactNeighborY="-582">
        <dgm:presLayoutVars>
          <dgm:chMax val="0"/>
          <dgm:chPref val="0"/>
        </dgm:presLayoutVars>
      </dgm:prSet>
      <dgm:spPr/>
    </dgm:pt>
    <dgm:pt modelId="{95C62277-099F-43E9-A5C5-27CD412C54E7}" type="pres">
      <dgm:prSet presAssocID="{699290B5-6A45-48CF-9142-1670B5520EF9}" presName="TopArrow" presStyleLbl="node1" presStyleIdx="0" presStyleCnt="2"/>
      <dgm:spPr/>
    </dgm:pt>
    <dgm:pt modelId="{0A45A9F1-A57A-435E-A403-373893E00242}" type="pres">
      <dgm:prSet presAssocID="{699290B5-6A45-48CF-9142-1670B5520EF9}" presName="BottomArrow" presStyleLbl="node1" presStyleIdx="1" presStyleCnt="2"/>
      <dgm:spPr/>
    </dgm:pt>
  </dgm:ptLst>
  <dgm:cxnLst>
    <dgm:cxn modelId="{4378D522-E84E-4179-B10E-B0C457C32BE0}" srcId="{699290B5-6A45-48CF-9142-1670B5520EF9}" destId="{03E4D28A-AF66-422E-99F6-C42AAFD78EE2}" srcOrd="0" destOrd="0" parTransId="{0FF4FDFA-8D9B-45E4-9C0C-8C595B891047}" sibTransId="{4FEC48CA-FF3A-40E3-8FB9-974BC8176EB1}"/>
    <dgm:cxn modelId="{C0CDA36C-8258-49CB-898D-6CE123DB6CE7}" type="presOf" srcId="{38BB3C5A-E7BB-4689-A84D-A5727DD238DD}" destId="{B9BF462A-88D8-4603-B8BE-ADCBFC9C07E1}" srcOrd="1" destOrd="0" presId="urn:microsoft.com/office/officeart/2009/layout/ReverseList"/>
    <dgm:cxn modelId="{9EC22577-899A-485C-9398-6C048BB15B21}" type="presOf" srcId="{38BB3C5A-E7BB-4689-A84D-A5727DD238DD}" destId="{051BAF2B-9F42-4F6E-A552-766644D08D31}" srcOrd="0" destOrd="0" presId="urn:microsoft.com/office/officeart/2009/layout/ReverseList"/>
    <dgm:cxn modelId="{2FA7329E-17CE-4950-996D-A036E76FD25A}" type="presOf" srcId="{699290B5-6A45-48CF-9142-1670B5520EF9}" destId="{5428D847-E660-4A43-A47A-6FFF4C4B5A4F}" srcOrd="0" destOrd="0" presId="urn:microsoft.com/office/officeart/2009/layout/ReverseList"/>
    <dgm:cxn modelId="{FF3103BD-D650-4D78-8C0E-17E4407CA746}" type="presOf" srcId="{03E4D28A-AF66-422E-99F6-C42AAFD78EE2}" destId="{5AA08820-2948-47DB-A2BD-96A4D7ABC386}" srcOrd="1" destOrd="0" presId="urn:microsoft.com/office/officeart/2009/layout/ReverseList"/>
    <dgm:cxn modelId="{922D85BE-AEFC-418B-82DF-2EF62A0DD57D}" type="presOf" srcId="{03E4D28A-AF66-422E-99F6-C42AAFD78EE2}" destId="{80839C82-D97B-414A-A048-4DF5FEC30731}" srcOrd="0" destOrd="0" presId="urn:microsoft.com/office/officeart/2009/layout/ReverseList"/>
    <dgm:cxn modelId="{4ECBB4F1-3A27-4B37-872E-B9917D584FF3}" srcId="{699290B5-6A45-48CF-9142-1670B5520EF9}" destId="{38BB3C5A-E7BB-4689-A84D-A5727DD238DD}" srcOrd="1" destOrd="0" parTransId="{DA4BE043-E35B-4C98-A8A5-14A44F89350C}" sibTransId="{55110182-7DEB-470F-8558-6E4515B66BCC}"/>
    <dgm:cxn modelId="{CC7B3CD8-32D2-4881-9AF4-9F11F7483C49}" type="presParOf" srcId="{5428D847-E660-4A43-A47A-6FFF4C4B5A4F}" destId="{80839C82-D97B-414A-A048-4DF5FEC30731}" srcOrd="0" destOrd="0" presId="urn:microsoft.com/office/officeart/2009/layout/ReverseList"/>
    <dgm:cxn modelId="{0434BC74-9B64-4F96-BC88-6B2CF45787A9}" type="presParOf" srcId="{5428D847-E660-4A43-A47A-6FFF4C4B5A4F}" destId="{5AA08820-2948-47DB-A2BD-96A4D7ABC386}" srcOrd="1" destOrd="0" presId="urn:microsoft.com/office/officeart/2009/layout/ReverseList"/>
    <dgm:cxn modelId="{F05DD8B8-2B0E-4BEF-9DED-58443917FA74}" type="presParOf" srcId="{5428D847-E660-4A43-A47A-6FFF4C4B5A4F}" destId="{051BAF2B-9F42-4F6E-A552-766644D08D31}" srcOrd="2" destOrd="0" presId="urn:microsoft.com/office/officeart/2009/layout/ReverseList"/>
    <dgm:cxn modelId="{F65E3FEA-84BE-4D8D-BACE-9D63883D8DE6}" type="presParOf" srcId="{5428D847-E660-4A43-A47A-6FFF4C4B5A4F}" destId="{B9BF462A-88D8-4603-B8BE-ADCBFC9C07E1}" srcOrd="3" destOrd="0" presId="urn:microsoft.com/office/officeart/2009/layout/ReverseList"/>
    <dgm:cxn modelId="{A89EDC2E-1485-45DD-894D-110DB811E6F4}" type="presParOf" srcId="{5428D847-E660-4A43-A47A-6FFF4C4B5A4F}" destId="{95C62277-099F-43E9-A5C5-27CD412C54E7}" srcOrd="4" destOrd="0" presId="urn:microsoft.com/office/officeart/2009/layout/ReverseList"/>
    <dgm:cxn modelId="{97899282-0097-46EF-B9DA-DC44DAA6A733}" type="presParOf" srcId="{5428D847-E660-4A43-A47A-6FFF4C4B5A4F}" destId="{0A45A9F1-A57A-435E-A403-373893E00242}"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31D130-B343-4095-B4C1-6E9A007D501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ZA"/>
        </a:p>
      </dgm:t>
    </dgm:pt>
    <dgm:pt modelId="{317DD074-996C-4937-871F-77E44546A3FC}">
      <dgm:prSet phldrT="[Text]"/>
      <dgm:spPr/>
      <dgm:t>
        <a:bodyPr/>
        <a:lstStyle/>
        <a:p>
          <a:r>
            <a:rPr lang="en-ZA" dirty="0"/>
            <a:t>High risk patients:</a:t>
          </a:r>
        </a:p>
      </dgm:t>
    </dgm:pt>
    <dgm:pt modelId="{FAD24A4E-C1D4-4EC4-AE6D-1FEB5C48C152}" type="parTrans" cxnId="{64199483-AF50-4367-90B8-AF037B20ACF0}">
      <dgm:prSet/>
      <dgm:spPr/>
      <dgm:t>
        <a:bodyPr/>
        <a:lstStyle/>
        <a:p>
          <a:endParaRPr lang="en-ZA"/>
        </a:p>
      </dgm:t>
    </dgm:pt>
    <dgm:pt modelId="{D390120F-411F-4DE7-A8F0-1B8BAF6391FE}" type="sibTrans" cxnId="{64199483-AF50-4367-90B8-AF037B20ACF0}">
      <dgm:prSet/>
      <dgm:spPr/>
      <dgm:t>
        <a:bodyPr/>
        <a:lstStyle/>
        <a:p>
          <a:endParaRPr lang="en-ZA"/>
        </a:p>
      </dgm:t>
    </dgm:pt>
    <dgm:pt modelId="{37BF5B65-E3FA-4927-96A3-02A5501FBD34}">
      <dgm:prSet phldrT="[Text]"/>
      <dgm:spPr/>
      <dgm:t>
        <a:bodyPr/>
        <a:lstStyle/>
        <a:p>
          <a:r>
            <a:rPr lang="en-ZA" dirty="0"/>
            <a:t>These are patients who are 65 years or older, pregnant or who suffer for one of the following chronic conditions:</a:t>
          </a:r>
        </a:p>
      </dgm:t>
    </dgm:pt>
    <dgm:pt modelId="{905E4068-B2AD-4999-96B7-80A819CBDE37}" type="parTrans" cxnId="{820733CF-C601-4AD3-862F-3469F19B8465}">
      <dgm:prSet/>
      <dgm:spPr/>
      <dgm:t>
        <a:bodyPr/>
        <a:lstStyle/>
        <a:p>
          <a:endParaRPr lang="en-ZA"/>
        </a:p>
      </dgm:t>
    </dgm:pt>
    <dgm:pt modelId="{D549E23B-99BA-4768-BE68-A7726FDF412D}" type="sibTrans" cxnId="{820733CF-C601-4AD3-862F-3469F19B8465}">
      <dgm:prSet/>
      <dgm:spPr/>
      <dgm:t>
        <a:bodyPr/>
        <a:lstStyle/>
        <a:p>
          <a:endParaRPr lang="en-ZA"/>
        </a:p>
      </dgm:t>
    </dgm:pt>
    <dgm:pt modelId="{435970F4-EA30-4570-8832-CB2FD5482AF1}">
      <dgm:prSet phldrT="[Text]"/>
      <dgm:spPr/>
      <dgm:t>
        <a:bodyPr/>
        <a:lstStyle/>
        <a:p>
          <a:r>
            <a:rPr lang="en-ZA" dirty="0"/>
            <a:t>Private</a:t>
          </a:r>
        </a:p>
      </dgm:t>
    </dgm:pt>
    <dgm:pt modelId="{F70EC7E4-F899-4A5F-8FEA-FE9223678538}" type="parTrans" cxnId="{E847D2C5-C826-4B4B-93F1-C52EB2BD17DB}">
      <dgm:prSet/>
      <dgm:spPr/>
      <dgm:t>
        <a:bodyPr/>
        <a:lstStyle/>
        <a:p>
          <a:endParaRPr lang="en-ZA"/>
        </a:p>
      </dgm:t>
    </dgm:pt>
    <dgm:pt modelId="{6CA6215B-D0AB-4629-81E2-D2D6DAE377C8}" type="sibTrans" cxnId="{E847D2C5-C826-4B4B-93F1-C52EB2BD17DB}">
      <dgm:prSet/>
      <dgm:spPr/>
      <dgm:t>
        <a:bodyPr/>
        <a:lstStyle/>
        <a:p>
          <a:endParaRPr lang="en-ZA"/>
        </a:p>
      </dgm:t>
    </dgm:pt>
    <dgm:pt modelId="{0D63A9CB-3A8C-41A0-90CE-7F9E9EC798FE}">
      <dgm:prSet phldrT="[Text]"/>
      <dgm:spPr/>
      <dgm:t>
        <a:bodyPr/>
        <a:lstStyle/>
        <a:p>
          <a:r>
            <a:rPr lang="en-ZA" dirty="0"/>
            <a:t>Medical scheme will inform high risk patients to obtain a flu vaccine.</a:t>
          </a:r>
        </a:p>
      </dgm:t>
    </dgm:pt>
    <dgm:pt modelId="{C53872E0-43D7-4433-900E-EAE66A1EE516}" type="parTrans" cxnId="{2F75C893-ACF0-4F19-8423-96C00DF03D30}">
      <dgm:prSet/>
      <dgm:spPr/>
      <dgm:t>
        <a:bodyPr/>
        <a:lstStyle/>
        <a:p>
          <a:endParaRPr lang="en-ZA"/>
        </a:p>
      </dgm:t>
    </dgm:pt>
    <dgm:pt modelId="{C893F710-94F4-4968-8BB3-26E435E47064}" type="sibTrans" cxnId="{2F75C893-ACF0-4F19-8423-96C00DF03D30}">
      <dgm:prSet/>
      <dgm:spPr/>
      <dgm:t>
        <a:bodyPr/>
        <a:lstStyle/>
        <a:p>
          <a:endParaRPr lang="en-ZA"/>
        </a:p>
      </dgm:t>
    </dgm:pt>
    <dgm:pt modelId="{84D72647-5C3B-42DD-B5B6-95FD7E7A3BCF}">
      <dgm:prSet phldrT="[Text]"/>
      <dgm:spPr/>
      <dgm:t>
        <a:bodyPr/>
        <a:lstStyle/>
        <a:p>
          <a:r>
            <a:rPr lang="en-ZA" dirty="0"/>
            <a:t>Medical aids will liaise with community pharmacies to offer services to their members.</a:t>
          </a:r>
        </a:p>
      </dgm:t>
    </dgm:pt>
    <dgm:pt modelId="{410103BA-7C68-4EE6-A664-87F68D9E0BD4}" type="parTrans" cxnId="{1DB0B99B-27DF-455D-98FB-9C195CC32F7E}">
      <dgm:prSet/>
      <dgm:spPr/>
      <dgm:t>
        <a:bodyPr/>
        <a:lstStyle/>
        <a:p>
          <a:endParaRPr lang="en-ZA"/>
        </a:p>
      </dgm:t>
    </dgm:pt>
    <dgm:pt modelId="{4224A4B5-306F-464D-9680-DEAF277EBC21}" type="sibTrans" cxnId="{1DB0B99B-27DF-455D-98FB-9C195CC32F7E}">
      <dgm:prSet/>
      <dgm:spPr/>
      <dgm:t>
        <a:bodyPr/>
        <a:lstStyle/>
        <a:p>
          <a:endParaRPr lang="en-ZA"/>
        </a:p>
      </dgm:t>
    </dgm:pt>
    <dgm:pt modelId="{673ABADA-6F62-4D21-9133-FB061657105C}">
      <dgm:prSet phldrT="[Text]"/>
      <dgm:spPr/>
      <dgm:t>
        <a:bodyPr/>
        <a:lstStyle/>
        <a:p>
          <a:r>
            <a:rPr lang="en-ZA" dirty="0"/>
            <a:t>Public</a:t>
          </a:r>
        </a:p>
      </dgm:t>
    </dgm:pt>
    <dgm:pt modelId="{FD43DFBE-631E-4E31-9834-05426A235A3A}" type="parTrans" cxnId="{0D339835-B104-40DE-8F9B-81B54BED3C94}">
      <dgm:prSet/>
      <dgm:spPr/>
      <dgm:t>
        <a:bodyPr/>
        <a:lstStyle/>
        <a:p>
          <a:endParaRPr lang="en-ZA"/>
        </a:p>
      </dgm:t>
    </dgm:pt>
    <dgm:pt modelId="{DCFF33FA-CBF4-4533-B95D-42ECD76CBE59}" type="sibTrans" cxnId="{0D339835-B104-40DE-8F9B-81B54BED3C94}">
      <dgm:prSet/>
      <dgm:spPr/>
      <dgm:t>
        <a:bodyPr/>
        <a:lstStyle/>
        <a:p>
          <a:endParaRPr lang="en-ZA"/>
        </a:p>
      </dgm:t>
    </dgm:pt>
    <dgm:pt modelId="{DA1DE6E0-AE07-4487-8DFB-58D0C5E90885}">
      <dgm:prSet phldrT="[Text]"/>
      <dgm:spPr/>
      <dgm:t>
        <a:bodyPr/>
        <a:lstStyle/>
        <a:p>
          <a:r>
            <a:rPr lang="en-ZA" dirty="0"/>
            <a:t>Patients will visit the PHC clinic or CHC to obtain chronic medication or other health care services, and will be offered the flu vaccination in addition.</a:t>
          </a:r>
        </a:p>
      </dgm:t>
    </dgm:pt>
    <dgm:pt modelId="{26A01EDE-AB8B-49AD-8492-403B126250C5}" type="parTrans" cxnId="{AE39B71B-4E9C-4ABB-93DD-3CAD16C82BF9}">
      <dgm:prSet/>
      <dgm:spPr/>
      <dgm:t>
        <a:bodyPr/>
        <a:lstStyle/>
        <a:p>
          <a:endParaRPr lang="en-ZA"/>
        </a:p>
      </dgm:t>
    </dgm:pt>
    <dgm:pt modelId="{3267CE47-F866-4A3E-B51C-4D78FFEC0ACB}" type="sibTrans" cxnId="{AE39B71B-4E9C-4ABB-93DD-3CAD16C82BF9}">
      <dgm:prSet/>
      <dgm:spPr/>
      <dgm:t>
        <a:bodyPr/>
        <a:lstStyle/>
        <a:p>
          <a:endParaRPr lang="en-ZA"/>
        </a:p>
      </dgm:t>
    </dgm:pt>
    <dgm:pt modelId="{0F06A8DD-A64E-4661-BFA0-18EF4DA50108}">
      <dgm:prSet phldrT="[Text]"/>
      <dgm:spPr/>
      <dgm:t>
        <a:bodyPr/>
        <a:lstStyle/>
        <a:p>
          <a:r>
            <a:rPr lang="en-ZA" dirty="0"/>
            <a:t>Offered free of charge to patients.</a:t>
          </a:r>
        </a:p>
      </dgm:t>
    </dgm:pt>
    <dgm:pt modelId="{F0DCD065-7E16-41E4-8387-763A49DBBF11}" type="parTrans" cxnId="{D7CC5FE3-F43F-48AF-B907-B166CAAA5808}">
      <dgm:prSet/>
      <dgm:spPr/>
      <dgm:t>
        <a:bodyPr/>
        <a:lstStyle/>
        <a:p>
          <a:endParaRPr lang="en-ZA"/>
        </a:p>
      </dgm:t>
    </dgm:pt>
    <dgm:pt modelId="{839AFCC0-9811-473A-87AA-AB6B4EC859EC}" type="sibTrans" cxnId="{D7CC5FE3-F43F-48AF-B907-B166CAAA5808}">
      <dgm:prSet/>
      <dgm:spPr/>
      <dgm:t>
        <a:bodyPr/>
        <a:lstStyle/>
        <a:p>
          <a:endParaRPr lang="en-ZA"/>
        </a:p>
      </dgm:t>
    </dgm:pt>
    <dgm:pt modelId="{04343113-B789-4D7C-9B62-19D5EA585681}">
      <dgm:prSet phldrT="[Text]"/>
      <dgm:spPr/>
      <dgm:t>
        <a:bodyPr/>
        <a:lstStyle/>
        <a:p>
          <a:r>
            <a:rPr lang="en-ZA" dirty="0"/>
            <a:t>Cost paid by medical aid as health benefit or by the patient themselves (out of pocket).</a:t>
          </a:r>
        </a:p>
      </dgm:t>
    </dgm:pt>
    <dgm:pt modelId="{3615ED1E-89DB-4B68-A137-2F35E9185F2B}" type="parTrans" cxnId="{5B047878-7B5F-4C12-8801-C809B60EFAB0}">
      <dgm:prSet/>
      <dgm:spPr/>
      <dgm:t>
        <a:bodyPr/>
        <a:lstStyle/>
        <a:p>
          <a:endParaRPr lang="en-ZA"/>
        </a:p>
      </dgm:t>
    </dgm:pt>
    <dgm:pt modelId="{FA67B4BD-DDD6-471C-A34A-F0AD5A9E3DA9}" type="sibTrans" cxnId="{5B047878-7B5F-4C12-8801-C809B60EFAB0}">
      <dgm:prSet/>
      <dgm:spPr/>
      <dgm:t>
        <a:bodyPr/>
        <a:lstStyle/>
        <a:p>
          <a:endParaRPr lang="en-ZA"/>
        </a:p>
      </dgm:t>
    </dgm:pt>
    <dgm:pt modelId="{BEAB4848-BA8B-45E3-AA7B-4A41A87A1856}">
      <dgm:prSet/>
      <dgm:spPr/>
      <dgm:t>
        <a:bodyPr/>
        <a:lstStyle/>
        <a:p>
          <a:r>
            <a:rPr lang="en-ZA" dirty="0"/>
            <a:t>Bronchiectasis</a:t>
          </a:r>
        </a:p>
      </dgm:t>
    </dgm:pt>
    <dgm:pt modelId="{CB1EED1B-DEE0-4131-9304-BC6E92E4B68C}" type="parTrans" cxnId="{275DEA8C-4B28-40CA-8F4D-C2D22B9C14A0}">
      <dgm:prSet/>
      <dgm:spPr/>
      <dgm:t>
        <a:bodyPr/>
        <a:lstStyle/>
        <a:p>
          <a:endParaRPr lang="en-ZA"/>
        </a:p>
      </dgm:t>
    </dgm:pt>
    <dgm:pt modelId="{BAD12FAC-514D-43AE-9CD4-5AB68A3DFC2F}" type="sibTrans" cxnId="{275DEA8C-4B28-40CA-8F4D-C2D22B9C14A0}">
      <dgm:prSet/>
      <dgm:spPr/>
      <dgm:t>
        <a:bodyPr/>
        <a:lstStyle/>
        <a:p>
          <a:endParaRPr lang="en-ZA"/>
        </a:p>
      </dgm:t>
    </dgm:pt>
    <dgm:pt modelId="{D807CB72-7901-4E5F-9D3D-8556DE2C0E69}">
      <dgm:prSet/>
      <dgm:spPr/>
      <dgm:t>
        <a:bodyPr/>
        <a:lstStyle/>
        <a:p>
          <a:r>
            <a:rPr lang="en-ZA" dirty="0"/>
            <a:t>Cardiac Failure</a:t>
          </a:r>
        </a:p>
      </dgm:t>
    </dgm:pt>
    <dgm:pt modelId="{DC544182-8E5E-412A-9C49-EF013747F086}" type="parTrans" cxnId="{5A591E20-13A1-4342-907E-846EF22D2B97}">
      <dgm:prSet/>
      <dgm:spPr/>
      <dgm:t>
        <a:bodyPr/>
        <a:lstStyle/>
        <a:p>
          <a:endParaRPr lang="en-ZA"/>
        </a:p>
      </dgm:t>
    </dgm:pt>
    <dgm:pt modelId="{0B246276-27DB-4763-BE5B-5A5069B3A354}" type="sibTrans" cxnId="{5A591E20-13A1-4342-907E-846EF22D2B97}">
      <dgm:prSet/>
      <dgm:spPr/>
      <dgm:t>
        <a:bodyPr/>
        <a:lstStyle/>
        <a:p>
          <a:endParaRPr lang="en-ZA"/>
        </a:p>
      </dgm:t>
    </dgm:pt>
    <dgm:pt modelId="{046F868B-D5BC-4F27-81B1-AA6A53BF1DEE}">
      <dgm:prSet/>
      <dgm:spPr/>
      <dgm:t>
        <a:bodyPr/>
        <a:lstStyle/>
        <a:p>
          <a:r>
            <a:rPr lang="en-ZA" dirty="0"/>
            <a:t>Cardiomyopathy</a:t>
          </a:r>
        </a:p>
      </dgm:t>
    </dgm:pt>
    <dgm:pt modelId="{6E41BF5A-FD94-4E21-93BD-C554A29A858A}" type="parTrans" cxnId="{0C20066C-A9A0-48DC-A25D-64EEF86010F0}">
      <dgm:prSet/>
      <dgm:spPr/>
      <dgm:t>
        <a:bodyPr/>
        <a:lstStyle/>
        <a:p>
          <a:endParaRPr lang="en-ZA"/>
        </a:p>
      </dgm:t>
    </dgm:pt>
    <dgm:pt modelId="{2A3680F3-75F9-4764-BB3D-D2F7CFB538C3}" type="sibTrans" cxnId="{0C20066C-A9A0-48DC-A25D-64EEF86010F0}">
      <dgm:prSet/>
      <dgm:spPr/>
      <dgm:t>
        <a:bodyPr/>
        <a:lstStyle/>
        <a:p>
          <a:endParaRPr lang="en-ZA"/>
        </a:p>
      </dgm:t>
    </dgm:pt>
    <dgm:pt modelId="{CF458357-6299-48D6-AE0A-A8BDC2587783}">
      <dgm:prSet/>
      <dgm:spPr/>
      <dgm:t>
        <a:bodyPr/>
        <a:lstStyle/>
        <a:p>
          <a:r>
            <a:rPr lang="en-ZA" dirty="0"/>
            <a:t>Chronic Obstructive Pulmonary Disease (COPD)</a:t>
          </a:r>
        </a:p>
      </dgm:t>
    </dgm:pt>
    <dgm:pt modelId="{702E0EBC-2B34-460D-BDED-505BAD5B06B6}" type="parTrans" cxnId="{911F0D1B-9CCB-4DFC-967F-4F044E9AB894}">
      <dgm:prSet/>
      <dgm:spPr/>
      <dgm:t>
        <a:bodyPr/>
        <a:lstStyle/>
        <a:p>
          <a:endParaRPr lang="en-ZA"/>
        </a:p>
      </dgm:t>
    </dgm:pt>
    <dgm:pt modelId="{9E1577AD-13BA-440D-8ECF-6DE4A5AF2FBE}" type="sibTrans" cxnId="{911F0D1B-9CCB-4DFC-967F-4F044E9AB894}">
      <dgm:prSet/>
      <dgm:spPr/>
      <dgm:t>
        <a:bodyPr/>
        <a:lstStyle/>
        <a:p>
          <a:endParaRPr lang="en-ZA"/>
        </a:p>
      </dgm:t>
    </dgm:pt>
    <dgm:pt modelId="{4C8BF6BE-649F-41EE-9B24-91F7F493A263}">
      <dgm:prSet/>
      <dgm:spPr/>
      <dgm:t>
        <a:bodyPr/>
        <a:lstStyle/>
        <a:p>
          <a:r>
            <a:rPr lang="en-ZA" dirty="0"/>
            <a:t>Chronic Renal Disease</a:t>
          </a:r>
        </a:p>
      </dgm:t>
    </dgm:pt>
    <dgm:pt modelId="{76665C04-7584-4E00-8A25-F095EF6EB326}" type="parTrans" cxnId="{30D1E5F9-1077-48F8-8C51-35B2563B93F7}">
      <dgm:prSet/>
      <dgm:spPr/>
      <dgm:t>
        <a:bodyPr/>
        <a:lstStyle/>
        <a:p>
          <a:endParaRPr lang="en-ZA"/>
        </a:p>
      </dgm:t>
    </dgm:pt>
    <dgm:pt modelId="{A104BA34-5500-4DE6-B434-E1BFD34A961D}" type="sibTrans" cxnId="{30D1E5F9-1077-48F8-8C51-35B2563B93F7}">
      <dgm:prSet/>
      <dgm:spPr/>
      <dgm:t>
        <a:bodyPr/>
        <a:lstStyle/>
        <a:p>
          <a:endParaRPr lang="en-ZA"/>
        </a:p>
      </dgm:t>
    </dgm:pt>
    <dgm:pt modelId="{28B1BCD1-709A-492C-BC6F-9BA11B853BF6}">
      <dgm:prSet/>
      <dgm:spPr/>
      <dgm:t>
        <a:bodyPr/>
        <a:lstStyle/>
        <a:p>
          <a:r>
            <a:rPr lang="en-ZA" dirty="0"/>
            <a:t>Coronary Artery Disease</a:t>
          </a:r>
        </a:p>
      </dgm:t>
    </dgm:pt>
    <dgm:pt modelId="{D2503CC9-F790-431F-A76E-9654D7FE8555}" type="parTrans" cxnId="{3DB0E7F4-8E4A-4BE5-8B4F-228A9C84237E}">
      <dgm:prSet/>
      <dgm:spPr/>
      <dgm:t>
        <a:bodyPr/>
        <a:lstStyle/>
        <a:p>
          <a:endParaRPr lang="en-ZA"/>
        </a:p>
      </dgm:t>
    </dgm:pt>
    <dgm:pt modelId="{293ADEA3-491D-4B0E-905A-615B8109DCEA}" type="sibTrans" cxnId="{3DB0E7F4-8E4A-4BE5-8B4F-228A9C84237E}">
      <dgm:prSet/>
      <dgm:spPr/>
      <dgm:t>
        <a:bodyPr/>
        <a:lstStyle/>
        <a:p>
          <a:endParaRPr lang="en-ZA"/>
        </a:p>
      </dgm:t>
    </dgm:pt>
    <dgm:pt modelId="{1348C236-42EC-4F69-AE98-19502F04BA39}">
      <dgm:prSet/>
      <dgm:spPr/>
      <dgm:t>
        <a:bodyPr/>
        <a:lstStyle/>
        <a:p>
          <a:r>
            <a:rPr lang="en-ZA" dirty="0"/>
            <a:t>Diabetes (Types 1 &amp; 2)</a:t>
          </a:r>
        </a:p>
      </dgm:t>
    </dgm:pt>
    <dgm:pt modelId="{CE4C208C-C3E1-4B04-9BC2-9B9141838281}" type="parTrans" cxnId="{EC865978-01A4-4498-AFA4-F7BD355FA164}">
      <dgm:prSet/>
      <dgm:spPr/>
      <dgm:t>
        <a:bodyPr/>
        <a:lstStyle/>
        <a:p>
          <a:endParaRPr lang="en-ZA"/>
        </a:p>
      </dgm:t>
    </dgm:pt>
    <dgm:pt modelId="{5523F46B-476E-46F8-867A-2E42240FB13D}" type="sibTrans" cxnId="{EC865978-01A4-4498-AFA4-F7BD355FA164}">
      <dgm:prSet/>
      <dgm:spPr/>
      <dgm:t>
        <a:bodyPr/>
        <a:lstStyle/>
        <a:p>
          <a:endParaRPr lang="en-ZA"/>
        </a:p>
      </dgm:t>
    </dgm:pt>
    <dgm:pt modelId="{C6977D71-3665-4925-8683-950FC0AD3F87}">
      <dgm:prSet/>
      <dgm:spPr/>
      <dgm:t>
        <a:bodyPr/>
        <a:lstStyle/>
        <a:p>
          <a:r>
            <a:rPr lang="en-ZA" dirty="0"/>
            <a:t>HIV</a:t>
          </a:r>
        </a:p>
      </dgm:t>
    </dgm:pt>
    <dgm:pt modelId="{A66987CD-6467-42FF-AF83-E77D0BC36005}" type="parTrans" cxnId="{3B6CD5A1-E717-4D25-9F3B-B05F5B701F38}">
      <dgm:prSet/>
      <dgm:spPr/>
      <dgm:t>
        <a:bodyPr/>
        <a:lstStyle/>
        <a:p>
          <a:endParaRPr lang="en-ZA"/>
        </a:p>
      </dgm:t>
    </dgm:pt>
    <dgm:pt modelId="{3B0DE01F-7C94-41C8-A2B0-7652282DB11D}" type="sibTrans" cxnId="{3B6CD5A1-E717-4D25-9F3B-B05F5B701F38}">
      <dgm:prSet/>
      <dgm:spPr/>
      <dgm:t>
        <a:bodyPr/>
        <a:lstStyle/>
        <a:p>
          <a:endParaRPr lang="en-ZA"/>
        </a:p>
      </dgm:t>
    </dgm:pt>
    <dgm:pt modelId="{C9085CBD-28B4-40F5-8C94-8A2A88730BE6}">
      <dgm:prSet phldrT="[Text]"/>
      <dgm:spPr/>
      <dgm:t>
        <a:bodyPr/>
        <a:lstStyle/>
        <a:p>
          <a:r>
            <a:rPr lang="en-ZA" dirty="0"/>
            <a:t>Asthma</a:t>
          </a:r>
        </a:p>
      </dgm:t>
    </dgm:pt>
    <dgm:pt modelId="{2994DE3C-49C1-456E-B6FB-2A618F607131}" type="parTrans" cxnId="{6B804AE5-4847-4BFE-86F7-E33FA4EE68E4}">
      <dgm:prSet/>
      <dgm:spPr/>
      <dgm:t>
        <a:bodyPr/>
        <a:lstStyle/>
        <a:p>
          <a:endParaRPr lang="en-ZA"/>
        </a:p>
      </dgm:t>
    </dgm:pt>
    <dgm:pt modelId="{C51FA7AF-9920-41A2-8FE2-8C7142EF78E9}" type="sibTrans" cxnId="{6B804AE5-4847-4BFE-86F7-E33FA4EE68E4}">
      <dgm:prSet/>
      <dgm:spPr/>
      <dgm:t>
        <a:bodyPr/>
        <a:lstStyle/>
        <a:p>
          <a:endParaRPr lang="en-ZA"/>
        </a:p>
      </dgm:t>
    </dgm:pt>
    <dgm:pt modelId="{E8D80BB5-C2DC-47AD-A9B0-61336BCA758E}" type="pres">
      <dgm:prSet presAssocID="{9F31D130-B343-4095-B4C1-6E9A007D501C}" presName="Name0" presStyleCnt="0">
        <dgm:presLayoutVars>
          <dgm:dir/>
          <dgm:animLvl val="lvl"/>
          <dgm:resizeHandles val="exact"/>
        </dgm:presLayoutVars>
      </dgm:prSet>
      <dgm:spPr/>
    </dgm:pt>
    <dgm:pt modelId="{230882F2-7E2A-48EF-9008-8D737832E5CF}" type="pres">
      <dgm:prSet presAssocID="{317DD074-996C-4937-871F-77E44546A3FC}" presName="composite" presStyleCnt="0"/>
      <dgm:spPr/>
    </dgm:pt>
    <dgm:pt modelId="{685B67DE-6A18-42CA-88E4-8404B03F0909}" type="pres">
      <dgm:prSet presAssocID="{317DD074-996C-4937-871F-77E44546A3FC}" presName="parTx" presStyleLbl="alignNode1" presStyleIdx="0" presStyleCnt="3">
        <dgm:presLayoutVars>
          <dgm:chMax val="0"/>
          <dgm:chPref val="0"/>
          <dgm:bulletEnabled val="1"/>
        </dgm:presLayoutVars>
      </dgm:prSet>
      <dgm:spPr/>
    </dgm:pt>
    <dgm:pt modelId="{C2F9022A-EBE9-4511-8582-81B95435E28A}" type="pres">
      <dgm:prSet presAssocID="{317DD074-996C-4937-871F-77E44546A3FC}" presName="desTx" presStyleLbl="alignAccFollowNode1" presStyleIdx="0" presStyleCnt="3">
        <dgm:presLayoutVars>
          <dgm:bulletEnabled val="1"/>
        </dgm:presLayoutVars>
      </dgm:prSet>
      <dgm:spPr/>
    </dgm:pt>
    <dgm:pt modelId="{F0D8825A-D4FC-453D-8DBF-0A631CEBE11D}" type="pres">
      <dgm:prSet presAssocID="{D390120F-411F-4DE7-A8F0-1B8BAF6391FE}" presName="space" presStyleCnt="0"/>
      <dgm:spPr/>
    </dgm:pt>
    <dgm:pt modelId="{CA860A77-6E11-44CB-A6F8-361977A4C823}" type="pres">
      <dgm:prSet presAssocID="{435970F4-EA30-4570-8832-CB2FD5482AF1}" presName="composite" presStyleCnt="0"/>
      <dgm:spPr/>
    </dgm:pt>
    <dgm:pt modelId="{A160163B-3525-467C-874A-33AEBE53989D}" type="pres">
      <dgm:prSet presAssocID="{435970F4-EA30-4570-8832-CB2FD5482AF1}" presName="parTx" presStyleLbl="alignNode1" presStyleIdx="1" presStyleCnt="3">
        <dgm:presLayoutVars>
          <dgm:chMax val="0"/>
          <dgm:chPref val="0"/>
          <dgm:bulletEnabled val="1"/>
        </dgm:presLayoutVars>
      </dgm:prSet>
      <dgm:spPr/>
    </dgm:pt>
    <dgm:pt modelId="{B2E664A8-B6EE-4211-A1A1-2D88FAE3D82F}" type="pres">
      <dgm:prSet presAssocID="{435970F4-EA30-4570-8832-CB2FD5482AF1}" presName="desTx" presStyleLbl="alignAccFollowNode1" presStyleIdx="1" presStyleCnt="3">
        <dgm:presLayoutVars>
          <dgm:bulletEnabled val="1"/>
        </dgm:presLayoutVars>
      </dgm:prSet>
      <dgm:spPr/>
    </dgm:pt>
    <dgm:pt modelId="{25933163-D2AB-45FF-BEF1-3D212813C660}" type="pres">
      <dgm:prSet presAssocID="{6CA6215B-D0AB-4629-81E2-D2D6DAE377C8}" presName="space" presStyleCnt="0"/>
      <dgm:spPr/>
    </dgm:pt>
    <dgm:pt modelId="{227964DF-15CF-4258-A13C-45BE5C48E551}" type="pres">
      <dgm:prSet presAssocID="{673ABADA-6F62-4D21-9133-FB061657105C}" presName="composite" presStyleCnt="0"/>
      <dgm:spPr/>
    </dgm:pt>
    <dgm:pt modelId="{CC5CCF28-920B-4792-AE45-43277D84EEB3}" type="pres">
      <dgm:prSet presAssocID="{673ABADA-6F62-4D21-9133-FB061657105C}" presName="parTx" presStyleLbl="alignNode1" presStyleIdx="2" presStyleCnt="3" custLinFactNeighborX="103" custLinFactNeighborY="-2577">
        <dgm:presLayoutVars>
          <dgm:chMax val="0"/>
          <dgm:chPref val="0"/>
          <dgm:bulletEnabled val="1"/>
        </dgm:presLayoutVars>
      </dgm:prSet>
      <dgm:spPr/>
    </dgm:pt>
    <dgm:pt modelId="{3D758F20-8AE5-40E7-91E3-14DE83014AA3}" type="pres">
      <dgm:prSet presAssocID="{673ABADA-6F62-4D21-9133-FB061657105C}" presName="desTx" presStyleLbl="alignAccFollowNode1" presStyleIdx="2" presStyleCnt="3">
        <dgm:presLayoutVars>
          <dgm:bulletEnabled val="1"/>
        </dgm:presLayoutVars>
      </dgm:prSet>
      <dgm:spPr/>
    </dgm:pt>
  </dgm:ptLst>
  <dgm:cxnLst>
    <dgm:cxn modelId="{3572AF0A-058B-4C2E-BAA4-478AC3642E0A}" type="presOf" srcId="{37BF5B65-E3FA-4927-96A3-02A5501FBD34}" destId="{C2F9022A-EBE9-4511-8582-81B95435E28A}" srcOrd="0" destOrd="0" presId="urn:microsoft.com/office/officeart/2005/8/layout/hList1"/>
    <dgm:cxn modelId="{1EEC4F0D-4A79-49B5-8E45-D2966FE4C2DF}" type="presOf" srcId="{0F06A8DD-A64E-4661-BFA0-18EF4DA50108}" destId="{3D758F20-8AE5-40E7-91E3-14DE83014AA3}" srcOrd="0" destOrd="1" presId="urn:microsoft.com/office/officeart/2005/8/layout/hList1"/>
    <dgm:cxn modelId="{AB8AC60D-23FA-4B3C-84AF-895F99B089DC}" type="presOf" srcId="{435970F4-EA30-4570-8832-CB2FD5482AF1}" destId="{A160163B-3525-467C-874A-33AEBE53989D}" srcOrd="0" destOrd="0" presId="urn:microsoft.com/office/officeart/2005/8/layout/hList1"/>
    <dgm:cxn modelId="{911F0D1B-9CCB-4DFC-967F-4F044E9AB894}" srcId="{317DD074-996C-4937-871F-77E44546A3FC}" destId="{CF458357-6299-48D6-AE0A-A8BDC2587783}" srcOrd="5" destOrd="0" parTransId="{702E0EBC-2B34-460D-BDED-505BAD5B06B6}" sibTransId="{9E1577AD-13BA-440D-8ECF-6DE4A5AF2FBE}"/>
    <dgm:cxn modelId="{AE39B71B-4E9C-4ABB-93DD-3CAD16C82BF9}" srcId="{673ABADA-6F62-4D21-9133-FB061657105C}" destId="{DA1DE6E0-AE07-4487-8DFB-58D0C5E90885}" srcOrd="0" destOrd="0" parTransId="{26A01EDE-AB8B-49AD-8492-403B126250C5}" sibTransId="{3267CE47-F866-4A3E-B51C-4D78FFEC0ACB}"/>
    <dgm:cxn modelId="{59F74E1E-1F1B-4601-B311-357E356B4170}" type="presOf" srcId="{1348C236-42EC-4F69-AE98-19502F04BA39}" destId="{C2F9022A-EBE9-4511-8582-81B95435E28A}" srcOrd="0" destOrd="8" presId="urn:microsoft.com/office/officeart/2005/8/layout/hList1"/>
    <dgm:cxn modelId="{5A591E20-13A1-4342-907E-846EF22D2B97}" srcId="{317DD074-996C-4937-871F-77E44546A3FC}" destId="{D807CB72-7901-4E5F-9D3D-8556DE2C0E69}" srcOrd="3" destOrd="0" parTransId="{DC544182-8E5E-412A-9C49-EF013747F086}" sibTransId="{0B246276-27DB-4763-BE5B-5A5069B3A354}"/>
    <dgm:cxn modelId="{4B626E25-6BCD-4050-B82F-10B7A7DB0117}" type="presOf" srcId="{C9085CBD-28B4-40F5-8C94-8A2A88730BE6}" destId="{C2F9022A-EBE9-4511-8582-81B95435E28A}" srcOrd="0" destOrd="1" presId="urn:microsoft.com/office/officeart/2005/8/layout/hList1"/>
    <dgm:cxn modelId="{0D339835-B104-40DE-8F9B-81B54BED3C94}" srcId="{9F31D130-B343-4095-B4C1-6E9A007D501C}" destId="{673ABADA-6F62-4D21-9133-FB061657105C}" srcOrd="2" destOrd="0" parTransId="{FD43DFBE-631E-4E31-9834-05426A235A3A}" sibTransId="{DCFF33FA-CBF4-4533-B95D-42ECD76CBE59}"/>
    <dgm:cxn modelId="{C1CA5E3F-8E3D-4608-8165-F53618B37422}" type="presOf" srcId="{84D72647-5C3B-42DD-B5B6-95FD7E7A3BCF}" destId="{B2E664A8-B6EE-4211-A1A1-2D88FAE3D82F}" srcOrd="0" destOrd="1" presId="urn:microsoft.com/office/officeart/2005/8/layout/hList1"/>
    <dgm:cxn modelId="{3355475E-F48E-41E9-9E63-0BF1AEBA34E8}" type="presOf" srcId="{317DD074-996C-4937-871F-77E44546A3FC}" destId="{685B67DE-6A18-42CA-88E4-8404B03F0909}" srcOrd="0" destOrd="0" presId="urn:microsoft.com/office/officeart/2005/8/layout/hList1"/>
    <dgm:cxn modelId="{91C9AD41-1A73-4FC5-B8B9-53DE89682179}" type="presOf" srcId="{673ABADA-6F62-4D21-9133-FB061657105C}" destId="{CC5CCF28-920B-4792-AE45-43277D84EEB3}" srcOrd="0" destOrd="0" presId="urn:microsoft.com/office/officeart/2005/8/layout/hList1"/>
    <dgm:cxn modelId="{4C55E242-964A-437E-A6C3-7B7218332873}" type="presOf" srcId="{CF458357-6299-48D6-AE0A-A8BDC2587783}" destId="{C2F9022A-EBE9-4511-8582-81B95435E28A}" srcOrd="0" destOrd="5" presId="urn:microsoft.com/office/officeart/2005/8/layout/hList1"/>
    <dgm:cxn modelId="{0C20066C-A9A0-48DC-A25D-64EEF86010F0}" srcId="{317DD074-996C-4937-871F-77E44546A3FC}" destId="{046F868B-D5BC-4F27-81B1-AA6A53BF1DEE}" srcOrd="4" destOrd="0" parTransId="{6E41BF5A-FD94-4E21-93BD-C554A29A858A}" sibTransId="{2A3680F3-75F9-4764-BB3D-D2F7CFB538C3}"/>
    <dgm:cxn modelId="{0149176E-AE0D-4247-BC89-074ED82C4F6B}" type="presOf" srcId="{D807CB72-7901-4E5F-9D3D-8556DE2C0E69}" destId="{C2F9022A-EBE9-4511-8582-81B95435E28A}" srcOrd="0" destOrd="3" presId="urn:microsoft.com/office/officeart/2005/8/layout/hList1"/>
    <dgm:cxn modelId="{9E51FF57-94D7-4F2A-B105-F19E722417DB}" type="presOf" srcId="{C6977D71-3665-4925-8683-950FC0AD3F87}" destId="{C2F9022A-EBE9-4511-8582-81B95435E28A}" srcOrd="0" destOrd="9" presId="urn:microsoft.com/office/officeart/2005/8/layout/hList1"/>
    <dgm:cxn modelId="{5B047878-7B5F-4C12-8801-C809B60EFAB0}" srcId="{435970F4-EA30-4570-8832-CB2FD5482AF1}" destId="{04343113-B789-4D7C-9B62-19D5EA585681}" srcOrd="2" destOrd="0" parTransId="{3615ED1E-89DB-4B68-A137-2F35E9185F2B}" sibTransId="{FA67B4BD-DDD6-471C-A34A-F0AD5A9E3DA9}"/>
    <dgm:cxn modelId="{EC865978-01A4-4498-AFA4-F7BD355FA164}" srcId="{317DD074-996C-4937-871F-77E44546A3FC}" destId="{1348C236-42EC-4F69-AE98-19502F04BA39}" srcOrd="8" destOrd="0" parTransId="{CE4C208C-C3E1-4B04-9BC2-9B9141838281}" sibTransId="{5523F46B-476E-46F8-867A-2E42240FB13D}"/>
    <dgm:cxn modelId="{64199483-AF50-4367-90B8-AF037B20ACF0}" srcId="{9F31D130-B343-4095-B4C1-6E9A007D501C}" destId="{317DD074-996C-4937-871F-77E44546A3FC}" srcOrd="0" destOrd="0" parTransId="{FAD24A4E-C1D4-4EC4-AE6D-1FEB5C48C152}" sibTransId="{D390120F-411F-4DE7-A8F0-1B8BAF6391FE}"/>
    <dgm:cxn modelId="{3AE0618C-DA75-486F-A6A7-119BC59D2ABB}" type="presOf" srcId="{BEAB4848-BA8B-45E3-AA7B-4A41A87A1856}" destId="{C2F9022A-EBE9-4511-8582-81B95435E28A}" srcOrd="0" destOrd="2" presId="urn:microsoft.com/office/officeart/2005/8/layout/hList1"/>
    <dgm:cxn modelId="{275DEA8C-4B28-40CA-8F4D-C2D22B9C14A0}" srcId="{317DD074-996C-4937-871F-77E44546A3FC}" destId="{BEAB4848-BA8B-45E3-AA7B-4A41A87A1856}" srcOrd="2" destOrd="0" parTransId="{CB1EED1B-DEE0-4131-9304-BC6E92E4B68C}" sibTransId="{BAD12FAC-514D-43AE-9CD4-5AB68A3DFC2F}"/>
    <dgm:cxn modelId="{2F75C893-ACF0-4F19-8423-96C00DF03D30}" srcId="{435970F4-EA30-4570-8832-CB2FD5482AF1}" destId="{0D63A9CB-3A8C-41A0-90CE-7F9E9EC798FE}" srcOrd="0" destOrd="0" parTransId="{C53872E0-43D7-4433-900E-EAE66A1EE516}" sibTransId="{C893F710-94F4-4968-8BB3-26E435E47064}"/>
    <dgm:cxn modelId="{1DB0B99B-27DF-455D-98FB-9C195CC32F7E}" srcId="{435970F4-EA30-4570-8832-CB2FD5482AF1}" destId="{84D72647-5C3B-42DD-B5B6-95FD7E7A3BCF}" srcOrd="1" destOrd="0" parTransId="{410103BA-7C68-4EE6-A664-87F68D9E0BD4}" sibTransId="{4224A4B5-306F-464D-9680-DEAF277EBC21}"/>
    <dgm:cxn modelId="{3B6CD5A1-E717-4D25-9F3B-B05F5B701F38}" srcId="{317DD074-996C-4937-871F-77E44546A3FC}" destId="{C6977D71-3665-4925-8683-950FC0AD3F87}" srcOrd="9" destOrd="0" parTransId="{A66987CD-6467-42FF-AF83-E77D0BC36005}" sibTransId="{3B0DE01F-7C94-41C8-A2B0-7652282DB11D}"/>
    <dgm:cxn modelId="{F0EA62AD-5E07-45D7-B697-BDD7E9A107EB}" type="presOf" srcId="{0D63A9CB-3A8C-41A0-90CE-7F9E9EC798FE}" destId="{B2E664A8-B6EE-4211-A1A1-2D88FAE3D82F}" srcOrd="0" destOrd="0" presId="urn:microsoft.com/office/officeart/2005/8/layout/hList1"/>
    <dgm:cxn modelId="{FA3AB1C5-EF76-44DE-895B-0567A6FABC6A}" type="presOf" srcId="{9F31D130-B343-4095-B4C1-6E9A007D501C}" destId="{E8D80BB5-C2DC-47AD-A9B0-61336BCA758E}" srcOrd="0" destOrd="0" presId="urn:microsoft.com/office/officeart/2005/8/layout/hList1"/>
    <dgm:cxn modelId="{E847D2C5-C826-4B4B-93F1-C52EB2BD17DB}" srcId="{9F31D130-B343-4095-B4C1-6E9A007D501C}" destId="{435970F4-EA30-4570-8832-CB2FD5482AF1}" srcOrd="1" destOrd="0" parTransId="{F70EC7E4-F899-4A5F-8FEA-FE9223678538}" sibTransId="{6CA6215B-D0AB-4629-81E2-D2D6DAE377C8}"/>
    <dgm:cxn modelId="{935E7BC6-E013-43FF-B41E-D9A982232EA9}" type="presOf" srcId="{04343113-B789-4D7C-9B62-19D5EA585681}" destId="{B2E664A8-B6EE-4211-A1A1-2D88FAE3D82F}" srcOrd="0" destOrd="2" presId="urn:microsoft.com/office/officeart/2005/8/layout/hList1"/>
    <dgm:cxn modelId="{5BC307C7-62F7-40CC-941D-B06C493AE165}" type="presOf" srcId="{4C8BF6BE-649F-41EE-9B24-91F7F493A263}" destId="{C2F9022A-EBE9-4511-8582-81B95435E28A}" srcOrd="0" destOrd="6" presId="urn:microsoft.com/office/officeart/2005/8/layout/hList1"/>
    <dgm:cxn modelId="{820733CF-C601-4AD3-862F-3469F19B8465}" srcId="{317DD074-996C-4937-871F-77E44546A3FC}" destId="{37BF5B65-E3FA-4927-96A3-02A5501FBD34}" srcOrd="0" destOrd="0" parTransId="{905E4068-B2AD-4999-96B7-80A819CBDE37}" sibTransId="{D549E23B-99BA-4768-BE68-A7726FDF412D}"/>
    <dgm:cxn modelId="{9DB4F5DB-99D0-4B55-B0CB-72E290E90DA2}" type="presOf" srcId="{28B1BCD1-709A-492C-BC6F-9BA11B853BF6}" destId="{C2F9022A-EBE9-4511-8582-81B95435E28A}" srcOrd="0" destOrd="7" presId="urn:microsoft.com/office/officeart/2005/8/layout/hList1"/>
    <dgm:cxn modelId="{D7CC5FE3-F43F-48AF-B907-B166CAAA5808}" srcId="{673ABADA-6F62-4D21-9133-FB061657105C}" destId="{0F06A8DD-A64E-4661-BFA0-18EF4DA50108}" srcOrd="1" destOrd="0" parTransId="{F0DCD065-7E16-41E4-8387-763A49DBBF11}" sibTransId="{839AFCC0-9811-473A-87AA-AB6B4EC859EC}"/>
    <dgm:cxn modelId="{6B804AE5-4847-4BFE-86F7-E33FA4EE68E4}" srcId="{317DD074-996C-4937-871F-77E44546A3FC}" destId="{C9085CBD-28B4-40F5-8C94-8A2A88730BE6}" srcOrd="1" destOrd="0" parTransId="{2994DE3C-49C1-456E-B6FB-2A618F607131}" sibTransId="{C51FA7AF-9920-41A2-8FE2-8C7142EF78E9}"/>
    <dgm:cxn modelId="{B21802EE-5C59-4089-8FD3-E83453C7DC64}" type="presOf" srcId="{046F868B-D5BC-4F27-81B1-AA6A53BF1DEE}" destId="{C2F9022A-EBE9-4511-8582-81B95435E28A}" srcOrd="0" destOrd="4" presId="urn:microsoft.com/office/officeart/2005/8/layout/hList1"/>
    <dgm:cxn modelId="{3DB0E7F4-8E4A-4BE5-8B4F-228A9C84237E}" srcId="{317DD074-996C-4937-871F-77E44546A3FC}" destId="{28B1BCD1-709A-492C-BC6F-9BA11B853BF6}" srcOrd="7" destOrd="0" parTransId="{D2503CC9-F790-431F-A76E-9654D7FE8555}" sibTransId="{293ADEA3-491D-4B0E-905A-615B8109DCEA}"/>
    <dgm:cxn modelId="{30D1E5F9-1077-48F8-8C51-35B2563B93F7}" srcId="{317DD074-996C-4937-871F-77E44546A3FC}" destId="{4C8BF6BE-649F-41EE-9B24-91F7F493A263}" srcOrd="6" destOrd="0" parTransId="{76665C04-7584-4E00-8A25-F095EF6EB326}" sibTransId="{A104BA34-5500-4DE6-B434-E1BFD34A961D}"/>
    <dgm:cxn modelId="{B7D5DCFE-23CC-4F13-8722-3F6804FBE25F}" type="presOf" srcId="{DA1DE6E0-AE07-4487-8DFB-58D0C5E90885}" destId="{3D758F20-8AE5-40E7-91E3-14DE83014AA3}" srcOrd="0" destOrd="0" presId="urn:microsoft.com/office/officeart/2005/8/layout/hList1"/>
    <dgm:cxn modelId="{D3835E1C-5AB3-4D87-8F20-B751D6D86ED9}" type="presParOf" srcId="{E8D80BB5-C2DC-47AD-A9B0-61336BCA758E}" destId="{230882F2-7E2A-48EF-9008-8D737832E5CF}" srcOrd="0" destOrd="0" presId="urn:microsoft.com/office/officeart/2005/8/layout/hList1"/>
    <dgm:cxn modelId="{B2C1EC49-86A6-4D8C-BBDD-30C198BE4476}" type="presParOf" srcId="{230882F2-7E2A-48EF-9008-8D737832E5CF}" destId="{685B67DE-6A18-42CA-88E4-8404B03F0909}" srcOrd="0" destOrd="0" presId="urn:microsoft.com/office/officeart/2005/8/layout/hList1"/>
    <dgm:cxn modelId="{2D0C1164-BC9D-4744-A415-44985402C914}" type="presParOf" srcId="{230882F2-7E2A-48EF-9008-8D737832E5CF}" destId="{C2F9022A-EBE9-4511-8582-81B95435E28A}" srcOrd="1" destOrd="0" presId="urn:microsoft.com/office/officeart/2005/8/layout/hList1"/>
    <dgm:cxn modelId="{41D72AD6-3DEB-40A8-9645-EEB64F66A798}" type="presParOf" srcId="{E8D80BB5-C2DC-47AD-A9B0-61336BCA758E}" destId="{F0D8825A-D4FC-453D-8DBF-0A631CEBE11D}" srcOrd="1" destOrd="0" presId="urn:microsoft.com/office/officeart/2005/8/layout/hList1"/>
    <dgm:cxn modelId="{EF9CE790-A50B-41DE-9C05-4A41BE070778}" type="presParOf" srcId="{E8D80BB5-C2DC-47AD-A9B0-61336BCA758E}" destId="{CA860A77-6E11-44CB-A6F8-361977A4C823}" srcOrd="2" destOrd="0" presId="urn:microsoft.com/office/officeart/2005/8/layout/hList1"/>
    <dgm:cxn modelId="{6635328D-16DC-4D52-AAC1-B347AD7DEA7E}" type="presParOf" srcId="{CA860A77-6E11-44CB-A6F8-361977A4C823}" destId="{A160163B-3525-467C-874A-33AEBE53989D}" srcOrd="0" destOrd="0" presId="urn:microsoft.com/office/officeart/2005/8/layout/hList1"/>
    <dgm:cxn modelId="{8E51921A-3EAB-4FEA-97E7-D0162D8FF3C3}" type="presParOf" srcId="{CA860A77-6E11-44CB-A6F8-361977A4C823}" destId="{B2E664A8-B6EE-4211-A1A1-2D88FAE3D82F}" srcOrd="1" destOrd="0" presId="urn:microsoft.com/office/officeart/2005/8/layout/hList1"/>
    <dgm:cxn modelId="{EB6ACF52-3475-41A7-B1BA-4A5FE7D9A970}" type="presParOf" srcId="{E8D80BB5-C2DC-47AD-A9B0-61336BCA758E}" destId="{25933163-D2AB-45FF-BEF1-3D212813C660}" srcOrd="3" destOrd="0" presId="urn:microsoft.com/office/officeart/2005/8/layout/hList1"/>
    <dgm:cxn modelId="{070A6275-7425-44AD-814C-0525F35CB144}" type="presParOf" srcId="{E8D80BB5-C2DC-47AD-A9B0-61336BCA758E}" destId="{227964DF-15CF-4258-A13C-45BE5C48E551}" srcOrd="4" destOrd="0" presId="urn:microsoft.com/office/officeart/2005/8/layout/hList1"/>
    <dgm:cxn modelId="{EB67B4F2-D629-4865-93AC-FD2FA43B561C}" type="presParOf" srcId="{227964DF-15CF-4258-A13C-45BE5C48E551}" destId="{CC5CCF28-920B-4792-AE45-43277D84EEB3}" srcOrd="0" destOrd="0" presId="urn:microsoft.com/office/officeart/2005/8/layout/hList1"/>
    <dgm:cxn modelId="{4DB74AB9-5CBD-44A5-8ADC-DFDC3A523263}" type="presParOf" srcId="{227964DF-15CF-4258-A13C-45BE5C48E551}" destId="{3D758F20-8AE5-40E7-91E3-14DE83014AA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1F90DA-195A-4583-8982-A539C128AB64}" type="doc">
      <dgm:prSet loTypeId="urn:microsoft.com/office/officeart/2017/3/layout/HorizontalPathTimeline" loCatId="process" qsTypeId="urn:microsoft.com/office/officeart/2005/8/quickstyle/simple1" qsCatId="simple" csTypeId="urn:microsoft.com/office/officeart/2005/8/colors/colorful5" csCatId="colorful" phldr="1"/>
      <dgm:spPr/>
      <dgm:t>
        <a:bodyPr/>
        <a:lstStyle/>
        <a:p>
          <a:endParaRPr lang="en-US"/>
        </a:p>
      </dgm:t>
    </dgm:pt>
    <dgm:pt modelId="{09883802-F903-4651-B201-68E29D923B65}">
      <dgm:prSet/>
      <dgm:spPr/>
      <dgm:t>
        <a:bodyPr/>
        <a:lstStyle/>
        <a:p>
          <a:pPr>
            <a:defRPr b="1"/>
          </a:pPr>
          <a:r>
            <a:rPr lang="en-US" dirty="0"/>
            <a:t> March 13</a:t>
          </a:r>
        </a:p>
      </dgm:t>
    </dgm:pt>
    <dgm:pt modelId="{EC381CAD-7443-4E9F-AA95-E58E278D8A15}" type="parTrans" cxnId="{1D01B0BC-6027-45B2-A68F-7CD6C6CCE325}">
      <dgm:prSet/>
      <dgm:spPr/>
      <dgm:t>
        <a:bodyPr/>
        <a:lstStyle/>
        <a:p>
          <a:endParaRPr lang="en-US"/>
        </a:p>
      </dgm:t>
    </dgm:pt>
    <dgm:pt modelId="{351D4D32-E5A0-46DE-AC82-6C9AF5AB54E0}" type="sibTrans" cxnId="{1D01B0BC-6027-45B2-A68F-7CD6C6CCE325}">
      <dgm:prSet/>
      <dgm:spPr/>
      <dgm:t>
        <a:bodyPr/>
        <a:lstStyle/>
        <a:p>
          <a:endParaRPr lang="en-US"/>
        </a:p>
      </dgm:t>
    </dgm:pt>
    <dgm:pt modelId="{9CEB8947-61F4-4ABF-8668-675D224878F0}">
      <dgm:prSet/>
      <dgm:spPr/>
      <dgm:t>
        <a:bodyPr/>
        <a:lstStyle/>
        <a:p>
          <a:r>
            <a:rPr lang="en-US" dirty="0"/>
            <a:t>1</a:t>
          </a:r>
          <a:r>
            <a:rPr lang="en-US" baseline="30000" dirty="0"/>
            <a:t>st</a:t>
          </a:r>
          <a:r>
            <a:rPr lang="en-US" baseline="0" dirty="0"/>
            <a:t> Version</a:t>
          </a:r>
          <a:endParaRPr lang="en-US" dirty="0"/>
        </a:p>
      </dgm:t>
    </dgm:pt>
    <dgm:pt modelId="{57190FC4-15C8-40DA-93DC-CBE03CC2D20C}" type="parTrans" cxnId="{F1DA5016-866E-4684-AAE1-CBE26428E3AF}">
      <dgm:prSet/>
      <dgm:spPr/>
      <dgm:t>
        <a:bodyPr/>
        <a:lstStyle/>
        <a:p>
          <a:endParaRPr lang="en-US"/>
        </a:p>
      </dgm:t>
    </dgm:pt>
    <dgm:pt modelId="{D1A816D6-62AF-4C96-AD5A-B01A6190FF4B}" type="sibTrans" cxnId="{F1DA5016-866E-4684-AAE1-CBE26428E3AF}">
      <dgm:prSet/>
      <dgm:spPr/>
      <dgm:t>
        <a:bodyPr/>
        <a:lstStyle/>
        <a:p>
          <a:endParaRPr lang="en-US"/>
        </a:p>
      </dgm:t>
    </dgm:pt>
    <dgm:pt modelId="{D926C05F-0C83-40BB-9FA0-E86FA0999F26}">
      <dgm:prSet/>
      <dgm:spPr/>
      <dgm:t>
        <a:bodyPr/>
        <a:lstStyle/>
        <a:p>
          <a:pPr>
            <a:defRPr b="1"/>
          </a:pPr>
          <a:r>
            <a:rPr lang="en-US" dirty="0"/>
            <a:t>March</a:t>
          </a:r>
          <a:r>
            <a:rPr lang="en-US" baseline="0" dirty="0"/>
            <a:t> 17</a:t>
          </a:r>
          <a:r>
            <a:rPr lang="en-US" dirty="0"/>
            <a:t> </a:t>
          </a:r>
        </a:p>
      </dgm:t>
    </dgm:pt>
    <dgm:pt modelId="{61E6A778-903A-4901-B4A4-25F5E32E03FD}" type="parTrans" cxnId="{87506BAC-901C-410E-AF56-96CF978A7322}">
      <dgm:prSet/>
      <dgm:spPr/>
      <dgm:t>
        <a:bodyPr/>
        <a:lstStyle/>
        <a:p>
          <a:endParaRPr lang="en-US"/>
        </a:p>
      </dgm:t>
    </dgm:pt>
    <dgm:pt modelId="{A2DA2C58-3F77-4C26-8BA2-F8491CAA8ECA}" type="sibTrans" cxnId="{87506BAC-901C-410E-AF56-96CF978A7322}">
      <dgm:prSet/>
      <dgm:spPr/>
      <dgm:t>
        <a:bodyPr/>
        <a:lstStyle/>
        <a:p>
          <a:endParaRPr lang="en-US"/>
        </a:p>
      </dgm:t>
    </dgm:pt>
    <dgm:pt modelId="{40BF73B5-9369-4919-A3A0-82A8D05CB987}">
      <dgm:prSet/>
      <dgm:spPr/>
      <dgm:t>
        <a:bodyPr/>
        <a:lstStyle/>
        <a:p>
          <a:r>
            <a:rPr lang="en-US" dirty="0"/>
            <a:t>1</a:t>
          </a:r>
          <a:r>
            <a:rPr lang="en-US" baseline="30000" dirty="0"/>
            <a:t>st</a:t>
          </a:r>
          <a:r>
            <a:rPr lang="en-US" baseline="0" dirty="0"/>
            <a:t> </a:t>
          </a:r>
          <a:r>
            <a:rPr lang="en-US" dirty="0"/>
            <a:t>Actualization</a:t>
          </a:r>
        </a:p>
      </dgm:t>
    </dgm:pt>
    <dgm:pt modelId="{84FE57EB-CFA7-4ABF-95C8-E295481F2FC7}" type="parTrans" cxnId="{D7D80523-E18B-4124-BB54-083A84A5EB7F}">
      <dgm:prSet/>
      <dgm:spPr/>
      <dgm:t>
        <a:bodyPr/>
        <a:lstStyle/>
        <a:p>
          <a:endParaRPr lang="en-US"/>
        </a:p>
      </dgm:t>
    </dgm:pt>
    <dgm:pt modelId="{BEF91BCD-9569-4380-A210-1CE8AECA3165}" type="sibTrans" cxnId="{D7D80523-E18B-4124-BB54-083A84A5EB7F}">
      <dgm:prSet/>
      <dgm:spPr/>
      <dgm:t>
        <a:bodyPr/>
        <a:lstStyle/>
        <a:p>
          <a:endParaRPr lang="en-US"/>
        </a:p>
      </dgm:t>
    </dgm:pt>
    <dgm:pt modelId="{4F5D078C-764B-4456-9163-F5E5ADB7EB04}">
      <dgm:prSet/>
      <dgm:spPr/>
      <dgm:t>
        <a:bodyPr/>
        <a:lstStyle/>
        <a:p>
          <a:pPr>
            <a:defRPr b="1"/>
          </a:pPr>
          <a:r>
            <a:rPr lang="en-US" dirty="0"/>
            <a:t>April 1 </a:t>
          </a:r>
        </a:p>
      </dgm:t>
    </dgm:pt>
    <dgm:pt modelId="{788B8747-1133-49C6-A798-3025DA2DA547}" type="parTrans" cxnId="{EB2AECE9-9FB0-4441-8834-417C65C65FD5}">
      <dgm:prSet/>
      <dgm:spPr/>
      <dgm:t>
        <a:bodyPr/>
        <a:lstStyle/>
        <a:p>
          <a:endParaRPr lang="en-US"/>
        </a:p>
      </dgm:t>
    </dgm:pt>
    <dgm:pt modelId="{BF318A29-FC33-49E0-9767-61C24583FC05}" type="sibTrans" cxnId="{EB2AECE9-9FB0-4441-8834-417C65C65FD5}">
      <dgm:prSet/>
      <dgm:spPr/>
      <dgm:t>
        <a:bodyPr/>
        <a:lstStyle/>
        <a:p>
          <a:endParaRPr lang="en-US"/>
        </a:p>
      </dgm:t>
    </dgm:pt>
    <dgm:pt modelId="{49477C36-1414-4F1E-811C-02D8A81E4C77}">
      <dgm:prSet/>
      <dgm:spPr/>
      <dgm:t>
        <a:bodyPr/>
        <a:lstStyle/>
        <a:p>
          <a:r>
            <a:rPr lang="en-US" dirty="0"/>
            <a:t>2</a:t>
          </a:r>
          <a:r>
            <a:rPr lang="en-US" baseline="30000" dirty="0"/>
            <a:t>nd</a:t>
          </a:r>
          <a:r>
            <a:rPr lang="en-US" baseline="0" dirty="0"/>
            <a:t> </a:t>
          </a:r>
          <a:endParaRPr lang="en-US" dirty="0"/>
        </a:p>
      </dgm:t>
    </dgm:pt>
    <dgm:pt modelId="{21AE2480-B7DD-4D96-9718-494C01A6102B}" type="parTrans" cxnId="{41BBC878-04FD-4189-81C9-E6C005CDD586}">
      <dgm:prSet/>
      <dgm:spPr/>
      <dgm:t>
        <a:bodyPr/>
        <a:lstStyle/>
        <a:p>
          <a:endParaRPr lang="en-US"/>
        </a:p>
      </dgm:t>
    </dgm:pt>
    <dgm:pt modelId="{65CC83CC-D6BF-4B61-9643-63B390137BA9}" type="sibTrans" cxnId="{41BBC878-04FD-4189-81C9-E6C005CDD586}">
      <dgm:prSet/>
      <dgm:spPr/>
      <dgm:t>
        <a:bodyPr/>
        <a:lstStyle/>
        <a:p>
          <a:endParaRPr lang="en-US"/>
        </a:p>
      </dgm:t>
    </dgm:pt>
    <dgm:pt modelId="{11A1E9F6-3B60-4B8E-B05E-BFDA64EE94F7}">
      <dgm:prSet/>
      <dgm:spPr/>
      <dgm:t>
        <a:bodyPr/>
        <a:lstStyle/>
        <a:p>
          <a:pPr>
            <a:defRPr b="1"/>
          </a:pPr>
          <a:r>
            <a:rPr lang="en-US" dirty="0"/>
            <a:t>April 13 </a:t>
          </a:r>
        </a:p>
      </dgm:t>
    </dgm:pt>
    <dgm:pt modelId="{1D1BDEC0-CC97-406B-9D5B-740F86305D42}" type="parTrans" cxnId="{4EFF6402-3905-4A7F-B43F-EB765D27BD96}">
      <dgm:prSet/>
      <dgm:spPr/>
      <dgm:t>
        <a:bodyPr/>
        <a:lstStyle/>
        <a:p>
          <a:endParaRPr lang="en-US"/>
        </a:p>
      </dgm:t>
    </dgm:pt>
    <dgm:pt modelId="{ADF73E8C-CBC6-4D0D-825D-1429C03F3BAF}" type="sibTrans" cxnId="{4EFF6402-3905-4A7F-B43F-EB765D27BD96}">
      <dgm:prSet/>
      <dgm:spPr/>
      <dgm:t>
        <a:bodyPr/>
        <a:lstStyle/>
        <a:p>
          <a:endParaRPr lang="en-US"/>
        </a:p>
      </dgm:t>
    </dgm:pt>
    <dgm:pt modelId="{0B043422-627D-43BE-B7DC-5F484B8F6081}">
      <dgm:prSet/>
      <dgm:spPr/>
      <dgm:t>
        <a:bodyPr/>
        <a:lstStyle/>
        <a:p>
          <a:r>
            <a:rPr lang="en-US" dirty="0"/>
            <a:t>        3</a:t>
          </a:r>
          <a:r>
            <a:rPr lang="en-US" baseline="30000" dirty="0"/>
            <a:t>rd</a:t>
          </a:r>
          <a:endParaRPr lang="en-US" dirty="0"/>
        </a:p>
      </dgm:t>
    </dgm:pt>
    <dgm:pt modelId="{3E8B860F-B223-41AF-8433-D46408D18B29}" type="parTrans" cxnId="{B6EAFDB8-092C-4FA1-BE08-87B978CE129E}">
      <dgm:prSet/>
      <dgm:spPr/>
      <dgm:t>
        <a:bodyPr/>
        <a:lstStyle/>
        <a:p>
          <a:endParaRPr lang="en-US"/>
        </a:p>
      </dgm:t>
    </dgm:pt>
    <dgm:pt modelId="{30974CF6-23A8-4EE3-989F-EC16BADF94BA}" type="sibTrans" cxnId="{B6EAFDB8-092C-4FA1-BE08-87B978CE129E}">
      <dgm:prSet/>
      <dgm:spPr/>
      <dgm:t>
        <a:bodyPr/>
        <a:lstStyle/>
        <a:p>
          <a:endParaRPr lang="en-US"/>
        </a:p>
      </dgm:t>
    </dgm:pt>
    <dgm:pt modelId="{B269EA47-1D57-4687-BBE8-685F438B4D82}">
      <dgm:prSet/>
      <dgm:spPr/>
      <dgm:t>
        <a:bodyPr/>
        <a:lstStyle/>
        <a:p>
          <a:pPr>
            <a:defRPr b="1"/>
          </a:pPr>
          <a:r>
            <a:rPr lang="en-US" dirty="0"/>
            <a:t>April 27</a:t>
          </a:r>
        </a:p>
      </dgm:t>
    </dgm:pt>
    <dgm:pt modelId="{EE9BDFE3-9505-4599-B998-94E7618D49B8}" type="parTrans" cxnId="{DA9618AF-3F44-4BE4-B7D0-78D34873A1F7}">
      <dgm:prSet/>
      <dgm:spPr/>
      <dgm:t>
        <a:bodyPr/>
        <a:lstStyle/>
        <a:p>
          <a:endParaRPr lang="en-US"/>
        </a:p>
      </dgm:t>
    </dgm:pt>
    <dgm:pt modelId="{1E1B2904-9F30-4CC4-84DE-4E08DCE5FEC7}" type="sibTrans" cxnId="{DA9618AF-3F44-4BE4-B7D0-78D34873A1F7}">
      <dgm:prSet/>
      <dgm:spPr/>
      <dgm:t>
        <a:bodyPr/>
        <a:lstStyle/>
        <a:p>
          <a:endParaRPr lang="en-US"/>
        </a:p>
      </dgm:t>
    </dgm:pt>
    <dgm:pt modelId="{4A6A6718-D420-4F12-A1CE-041D7A17EADE}">
      <dgm:prSet/>
      <dgm:spPr/>
      <dgm:t>
        <a:bodyPr/>
        <a:lstStyle/>
        <a:p>
          <a:r>
            <a:rPr lang="en-US" dirty="0"/>
            <a:t>        4</a:t>
          </a:r>
          <a:r>
            <a:rPr lang="en-US" baseline="30000" dirty="0"/>
            <a:t>th</a:t>
          </a:r>
          <a:r>
            <a:rPr lang="en-US" dirty="0"/>
            <a:t> </a:t>
          </a:r>
        </a:p>
      </dgm:t>
    </dgm:pt>
    <dgm:pt modelId="{18AE34CE-681D-4F0F-BAF5-E0373814D8CC}" type="parTrans" cxnId="{2A805BC2-8C32-477D-99C5-750A75DFAE72}">
      <dgm:prSet/>
      <dgm:spPr/>
      <dgm:t>
        <a:bodyPr/>
        <a:lstStyle/>
        <a:p>
          <a:endParaRPr lang="en-US"/>
        </a:p>
      </dgm:t>
    </dgm:pt>
    <dgm:pt modelId="{E5AA13A0-701F-4C2F-8AAD-21291F3501C3}" type="sibTrans" cxnId="{2A805BC2-8C32-477D-99C5-750A75DFAE72}">
      <dgm:prSet/>
      <dgm:spPr/>
      <dgm:t>
        <a:bodyPr/>
        <a:lstStyle/>
        <a:p>
          <a:endParaRPr lang="en-US"/>
        </a:p>
      </dgm:t>
    </dgm:pt>
    <dgm:pt modelId="{5005FFF9-372F-4EBA-95E2-8AE694E0AD26}">
      <dgm:prSet/>
      <dgm:spPr/>
      <dgm:t>
        <a:bodyPr/>
        <a:lstStyle/>
        <a:p>
          <a:pPr>
            <a:defRPr b="1"/>
          </a:pPr>
          <a:r>
            <a:rPr lang="en-US" dirty="0"/>
            <a:t>May 14</a:t>
          </a:r>
        </a:p>
      </dgm:t>
    </dgm:pt>
    <dgm:pt modelId="{A385C131-D592-4BF5-AB03-DEEF1A0463A2}" type="parTrans" cxnId="{13E2BE9D-DFB0-4EB6-9DBA-4C60490F4304}">
      <dgm:prSet/>
      <dgm:spPr/>
      <dgm:t>
        <a:bodyPr/>
        <a:lstStyle/>
        <a:p>
          <a:endParaRPr lang="en-US"/>
        </a:p>
      </dgm:t>
    </dgm:pt>
    <dgm:pt modelId="{405F009C-9C1A-4C63-9058-4F47F659C363}" type="sibTrans" cxnId="{13E2BE9D-DFB0-4EB6-9DBA-4C60490F4304}">
      <dgm:prSet/>
      <dgm:spPr/>
      <dgm:t>
        <a:bodyPr/>
        <a:lstStyle/>
        <a:p>
          <a:endParaRPr lang="en-US"/>
        </a:p>
      </dgm:t>
    </dgm:pt>
    <dgm:pt modelId="{C244BD7C-B23C-427C-AF65-7989812DA696}">
      <dgm:prSet/>
      <dgm:spPr/>
      <dgm:t>
        <a:bodyPr/>
        <a:lstStyle/>
        <a:p>
          <a:r>
            <a:rPr lang="en-US" baseline="0" dirty="0"/>
            <a:t>      5</a:t>
          </a:r>
          <a:r>
            <a:rPr lang="en-US" baseline="30000" dirty="0"/>
            <a:t>th</a:t>
          </a:r>
          <a:r>
            <a:rPr lang="en-US" baseline="0" dirty="0"/>
            <a:t> </a:t>
          </a:r>
          <a:endParaRPr lang="en-US" dirty="0"/>
        </a:p>
      </dgm:t>
    </dgm:pt>
    <dgm:pt modelId="{B0628663-9B57-47A4-8F8D-C63537D6CC0B}" type="parTrans" cxnId="{5FEB483C-83E0-4C87-91A8-4EDC6A439083}">
      <dgm:prSet/>
      <dgm:spPr/>
      <dgm:t>
        <a:bodyPr/>
        <a:lstStyle/>
        <a:p>
          <a:endParaRPr lang="en-US"/>
        </a:p>
      </dgm:t>
    </dgm:pt>
    <dgm:pt modelId="{ECB2AC5A-ACB4-4519-AC0B-82003C0AD4B4}" type="sibTrans" cxnId="{5FEB483C-83E0-4C87-91A8-4EDC6A439083}">
      <dgm:prSet/>
      <dgm:spPr/>
      <dgm:t>
        <a:bodyPr/>
        <a:lstStyle/>
        <a:p>
          <a:endParaRPr lang="en-US"/>
        </a:p>
      </dgm:t>
    </dgm:pt>
    <dgm:pt modelId="{3FF811B4-5267-4080-8B68-AD63B1711466}">
      <dgm:prSet/>
      <dgm:spPr/>
      <dgm:t>
        <a:bodyPr/>
        <a:lstStyle/>
        <a:p>
          <a:pPr>
            <a:defRPr b="1"/>
          </a:pPr>
          <a:r>
            <a:rPr lang="en-US" dirty="0"/>
            <a:t>June</a:t>
          </a:r>
          <a:r>
            <a:rPr lang="en-US" baseline="0" dirty="0"/>
            <a:t> 3</a:t>
          </a:r>
          <a:endParaRPr lang="en-US" dirty="0"/>
        </a:p>
      </dgm:t>
    </dgm:pt>
    <dgm:pt modelId="{A3FFAAE4-24F4-4507-B8F1-891554755A84}" type="parTrans" cxnId="{F87A4381-CF8B-428D-A96D-5C7ADDA4DA63}">
      <dgm:prSet/>
      <dgm:spPr/>
      <dgm:t>
        <a:bodyPr/>
        <a:lstStyle/>
        <a:p>
          <a:endParaRPr lang="es-AR"/>
        </a:p>
      </dgm:t>
    </dgm:pt>
    <dgm:pt modelId="{5FC6416A-9984-4C52-B232-ADC0A5F93D6C}" type="sibTrans" cxnId="{F87A4381-CF8B-428D-A96D-5C7ADDA4DA63}">
      <dgm:prSet/>
      <dgm:spPr/>
      <dgm:t>
        <a:bodyPr/>
        <a:lstStyle/>
        <a:p>
          <a:endParaRPr lang="es-AR"/>
        </a:p>
      </dgm:t>
    </dgm:pt>
    <dgm:pt modelId="{B6446DE8-536A-4EF4-843E-8EB692EACCA8}">
      <dgm:prSet/>
      <dgm:spPr/>
      <dgm:t>
        <a:bodyPr/>
        <a:lstStyle/>
        <a:p>
          <a:r>
            <a:rPr lang="es-MX" baseline="0" dirty="0"/>
            <a:t>     6th </a:t>
          </a:r>
          <a:endParaRPr lang="es-AR" dirty="0"/>
        </a:p>
      </dgm:t>
    </dgm:pt>
    <dgm:pt modelId="{FBC9614F-0802-4064-BDAE-E20A6FE10923}" type="parTrans" cxnId="{D7E87506-83B1-47E2-A1C7-8AD5BF90FC6A}">
      <dgm:prSet/>
      <dgm:spPr/>
      <dgm:t>
        <a:bodyPr/>
        <a:lstStyle/>
        <a:p>
          <a:endParaRPr lang="es-AR"/>
        </a:p>
      </dgm:t>
    </dgm:pt>
    <dgm:pt modelId="{B98AADFD-2DBB-4AE2-A0B0-0A6C7D6FB019}" type="sibTrans" cxnId="{D7E87506-83B1-47E2-A1C7-8AD5BF90FC6A}">
      <dgm:prSet/>
      <dgm:spPr/>
      <dgm:t>
        <a:bodyPr/>
        <a:lstStyle/>
        <a:p>
          <a:endParaRPr lang="es-AR"/>
        </a:p>
      </dgm:t>
    </dgm:pt>
    <dgm:pt modelId="{57830108-1D33-4D7B-B522-A599BD609616}">
      <dgm:prSet/>
      <dgm:spPr/>
      <dgm:t>
        <a:bodyPr/>
        <a:lstStyle/>
        <a:p>
          <a:pPr>
            <a:defRPr b="1"/>
          </a:pPr>
          <a:r>
            <a:rPr lang="es-MX" dirty="0"/>
            <a:t>June</a:t>
          </a:r>
          <a:r>
            <a:rPr lang="es-MX" baseline="0" dirty="0"/>
            <a:t> 12</a:t>
          </a:r>
          <a:r>
            <a:rPr lang="es-MX" dirty="0"/>
            <a:t> </a:t>
          </a:r>
          <a:endParaRPr lang="es-AR" dirty="0"/>
        </a:p>
      </dgm:t>
    </dgm:pt>
    <dgm:pt modelId="{73653463-CB7F-4265-BB04-86AEF40FE720}" type="parTrans" cxnId="{284737CC-BBBD-4119-BD21-36CF7D5D090F}">
      <dgm:prSet/>
      <dgm:spPr/>
      <dgm:t>
        <a:bodyPr/>
        <a:lstStyle/>
        <a:p>
          <a:endParaRPr lang="es-AR"/>
        </a:p>
      </dgm:t>
    </dgm:pt>
    <dgm:pt modelId="{F65730D9-611D-402F-99AD-64BA8A689BA8}" type="sibTrans" cxnId="{284737CC-BBBD-4119-BD21-36CF7D5D090F}">
      <dgm:prSet/>
      <dgm:spPr/>
      <dgm:t>
        <a:bodyPr/>
        <a:lstStyle/>
        <a:p>
          <a:endParaRPr lang="es-AR"/>
        </a:p>
      </dgm:t>
    </dgm:pt>
    <dgm:pt modelId="{93A9082D-94C6-4AB9-B824-B5D0839F3294}">
      <dgm:prSet/>
      <dgm:spPr/>
      <dgm:t>
        <a:bodyPr/>
        <a:lstStyle/>
        <a:p>
          <a:r>
            <a:rPr lang="es-MX" baseline="0" dirty="0"/>
            <a:t>  </a:t>
          </a:r>
        </a:p>
        <a:p>
          <a:r>
            <a:rPr lang="es-MX" baseline="0" dirty="0"/>
            <a:t>     7th</a:t>
          </a:r>
        </a:p>
        <a:p>
          <a:endParaRPr lang="es-AR" dirty="0"/>
        </a:p>
      </dgm:t>
    </dgm:pt>
    <dgm:pt modelId="{331D1B5E-E8D1-45B9-B603-F25280484FDB}" type="parTrans" cxnId="{4C376A70-0A1A-4C54-BB95-ADE069C59BF0}">
      <dgm:prSet/>
      <dgm:spPr/>
      <dgm:t>
        <a:bodyPr/>
        <a:lstStyle/>
        <a:p>
          <a:endParaRPr lang="es-AR"/>
        </a:p>
      </dgm:t>
    </dgm:pt>
    <dgm:pt modelId="{7D18C89A-B511-41EE-995A-47F6B32FD1C6}" type="sibTrans" cxnId="{4C376A70-0A1A-4C54-BB95-ADE069C59BF0}">
      <dgm:prSet/>
      <dgm:spPr/>
      <dgm:t>
        <a:bodyPr/>
        <a:lstStyle/>
        <a:p>
          <a:endParaRPr lang="es-AR"/>
        </a:p>
      </dgm:t>
    </dgm:pt>
    <dgm:pt modelId="{51C813EA-5C94-4499-9532-BEF99F95BAC2}" type="pres">
      <dgm:prSet presAssocID="{2B1F90DA-195A-4583-8982-A539C128AB64}" presName="root" presStyleCnt="0">
        <dgm:presLayoutVars>
          <dgm:chMax/>
          <dgm:chPref/>
          <dgm:animLvl val="lvl"/>
        </dgm:presLayoutVars>
      </dgm:prSet>
      <dgm:spPr/>
    </dgm:pt>
    <dgm:pt modelId="{10BB94E8-3879-476C-A426-6736928245C1}" type="pres">
      <dgm:prSet presAssocID="{2B1F90DA-195A-4583-8982-A539C128AB64}" presName="divider" presStyleLbl="node1" presStyleIdx="0" presStyleCnt="1" custLinFactNeighborX="422" custLinFactNeighborY="21726"/>
      <dgm:spPr/>
    </dgm:pt>
    <dgm:pt modelId="{FDBF9D68-0510-46B7-A9CD-7148974240EA}" type="pres">
      <dgm:prSet presAssocID="{2B1F90DA-195A-4583-8982-A539C128AB64}" presName="nodes" presStyleCnt="0">
        <dgm:presLayoutVars>
          <dgm:chMax/>
          <dgm:chPref/>
          <dgm:animLvl val="lvl"/>
        </dgm:presLayoutVars>
      </dgm:prSet>
      <dgm:spPr/>
    </dgm:pt>
    <dgm:pt modelId="{845EEEA0-D5ED-48E0-98D8-5376DDFA7497}" type="pres">
      <dgm:prSet presAssocID="{09883802-F903-4651-B201-68E29D923B65}" presName="composite" presStyleCnt="0"/>
      <dgm:spPr/>
    </dgm:pt>
    <dgm:pt modelId="{EDC1D01F-06B7-4BC7-8B3E-499269FBD219}" type="pres">
      <dgm:prSet presAssocID="{09883802-F903-4651-B201-68E29D923B65}" presName="L1TextContainer" presStyleLbl="revTx" presStyleIdx="0" presStyleCnt="8">
        <dgm:presLayoutVars>
          <dgm:chMax val="1"/>
          <dgm:chPref val="1"/>
          <dgm:bulletEnabled val="1"/>
        </dgm:presLayoutVars>
      </dgm:prSet>
      <dgm:spPr/>
    </dgm:pt>
    <dgm:pt modelId="{3607F373-1D53-4229-B908-72C79751CA39}" type="pres">
      <dgm:prSet presAssocID="{09883802-F903-4651-B201-68E29D923B65}" presName="L2TextContainerWrapper" presStyleCnt="0">
        <dgm:presLayoutVars>
          <dgm:chMax val="0"/>
          <dgm:chPref val="0"/>
          <dgm:bulletEnabled val="1"/>
        </dgm:presLayoutVars>
      </dgm:prSet>
      <dgm:spPr/>
    </dgm:pt>
    <dgm:pt modelId="{6F724E12-68A7-47A1-ADB4-9DF071C3FD96}" type="pres">
      <dgm:prSet presAssocID="{09883802-F903-4651-B201-68E29D923B65}" presName="L2TextContainer" presStyleLbl="bgAccFollowNode1" presStyleIdx="0" presStyleCnt="8"/>
      <dgm:spPr/>
    </dgm:pt>
    <dgm:pt modelId="{DF0E7008-7D0B-42D8-900D-5658C3A39B70}" type="pres">
      <dgm:prSet presAssocID="{09883802-F903-4651-B201-68E29D923B65}" presName="FlexibleEmptyPlaceHolder" presStyleCnt="0"/>
      <dgm:spPr/>
    </dgm:pt>
    <dgm:pt modelId="{B090E52D-2935-442C-A16D-17446E60F41B}" type="pres">
      <dgm:prSet presAssocID="{09883802-F903-4651-B201-68E29D923B65}" presName="ConnectLine" presStyleLbl="alignNode1" presStyleIdx="0" presStyleCnt="8"/>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DF2B2121-D871-4750-B203-97BCCC777924}" type="pres">
      <dgm:prSet presAssocID="{09883802-F903-4651-B201-68E29D923B65}" presName="ConnectorPoint" presStyleLbl="fgAcc1" presStyleIdx="0" presStyleCnt="8"/>
      <dgm:spPr>
        <a:solidFill>
          <a:schemeClr val="lt1">
            <a:alpha val="90000"/>
            <a:hueOff val="0"/>
            <a:satOff val="0"/>
            <a:lumOff val="0"/>
            <a:alphaOff val="0"/>
          </a:schemeClr>
        </a:solidFill>
        <a:ln w="12700" cap="flat" cmpd="sng" algn="ctr">
          <a:noFill/>
          <a:prstDash val="solid"/>
          <a:miter lim="800000"/>
        </a:ln>
        <a:effectLst/>
      </dgm:spPr>
    </dgm:pt>
    <dgm:pt modelId="{8C308DA8-20FB-4464-80FD-748FB56BB7E6}" type="pres">
      <dgm:prSet presAssocID="{09883802-F903-4651-B201-68E29D923B65}" presName="EmptyPlaceHolder" presStyleCnt="0"/>
      <dgm:spPr/>
    </dgm:pt>
    <dgm:pt modelId="{D5F0A1A5-6516-44DB-A47F-A631E5FDDA8A}" type="pres">
      <dgm:prSet presAssocID="{351D4D32-E5A0-46DE-AC82-6C9AF5AB54E0}" presName="spaceBetweenRectangles" presStyleCnt="0"/>
      <dgm:spPr/>
    </dgm:pt>
    <dgm:pt modelId="{DE633937-4DDC-4DF3-994B-A24DA1300D67}" type="pres">
      <dgm:prSet presAssocID="{D926C05F-0C83-40BB-9FA0-E86FA0999F26}" presName="composite" presStyleCnt="0"/>
      <dgm:spPr/>
    </dgm:pt>
    <dgm:pt modelId="{D50BFC0F-CF20-42D9-A9C2-BA6F792550E6}" type="pres">
      <dgm:prSet presAssocID="{D926C05F-0C83-40BB-9FA0-E86FA0999F26}" presName="L1TextContainer" presStyleLbl="revTx" presStyleIdx="1" presStyleCnt="8">
        <dgm:presLayoutVars>
          <dgm:chMax val="1"/>
          <dgm:chPref val="1"/>
          <dgm:bulletEnabled val="1"/>
        </dgm:presLayoutVars>
      </dgm:prSet>
      <dgm:spPr/>
    </dgm:pt>
    <dgm:pt modelId="{14B970DA-A210-450D-A7D8-84E502F31EBC}" type="pres">
      <dgm:prSet presAssocID="{D926C05F-0C83-40BB-9FA0-E86FA0999F26}" presName="L2TextContainerWrapper" presStyleCnt="0">
        <dgm:presLayoutVars>
          <dgm:chMax val="0"/>
          <dgm:chPref val="0"/>
          <dgm:bulletEnabled val="1"/>
        </dgm:presLayoutVars>
      </dgm:prSet>
      <dgm:spPr/>
    </dgm:pt>
    <dgm:pt modelId="{056E68C9-DC4C-45BC-BD56-D2C699A1F712}" type="pres">
      <dgm:prSet presAssocID="{D926C05F-0C83-40BB-9FA0-E86FA0999F26}" presName="L2TextContainer" presStyleLbl="bgAccFollowNode1" presStyleIdx="1" presStyleCnt="8" custScaleX="147744"/>
      <dgm:spPr/>
    </dgm:pt>
    <dgm:pt modelId="{CE19ECDE-C114-4A93-95C5-0F3879947BF2}" type="pres">
      <dgm:prSet presAssocID="{D926C05F-0C83-40BB-9FA0-E86FA0999F26}" presName="FlexibleEmptyPlaceHolder" presStyleCnt="0"/>
      <dgm:spPr/>
    </dgm:pt>
    <dgm:pt modelId="{45345F38-3CF2-42D5-91B9-1AA5737B95BC}" type="pres">
      <dgm:prSet presAssocID="{D926C05F-0C83-40BB-9FA0-E86FA0999F26}" presName="ConnectLine" presStyleLbl="alignNode1" presStyleIdx="1" presStyleCnt="8"/>
      <dgm:spPr>
        <a:solidFill>
          <a:schemeClr val="accent5">
            <a:hueOff val="-300104"/>
            <a:satOff val="137"/>
            <a:lumOff val="-1372"/>
            <a:alphaOff val="0"/>
          </a:schemeClr>
        </a:solidFill>
        <a:ln w="6350" cap="flat" cmpd="sng" algn="ctr">
          <a:solidFill>
            <a:schemeClr val="accent5">
              <a:hueOff val="-300104"/>
              <a:satOff val="137"/>
              <a:lumOff val="-1372"/>
              <a:alphaOff val="0"/>
            </a:schemeClr>
          </a:solidFill>
          <a:prstDash val="dash"/>
          <a:miter lim="800000"/>
        </a:ln>
        <a:effectLst/>
      </dgm:spPr>
    </dgm:pt>
    <dgm:pt modelId="{07FDCBDC-0B36-4685-96B6-282E5151D0A0}" type="pres">
      <dgm:prSet presAssocID="{D926C05F-0C83-40BB-9FA0-E86FA0999F26}" presName="ConnectorPoint"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64EA1945-6DDA-4335-92D3-4C10448C88F9}" type="pres">
      <dgm:prSet presAssocID="{D926C05F-0C83-40BB-9FA0-E86FA0999F26}" presName="EmptyPlaceHolder" presStyleCnt="0"/>
      <dgm:spPr/>
    </dgm:pt>
    <dgm:pt modelId="{6EF0824F-0528-4659-9C94-7773E13B0D33}" type="pres">
      <dgm:prSet presAssocID="{A2DA2C58-3F77-4C26-8BA2-F8491CAA8ECA}" presName="spaceBetweenRectangles" presStyleCnt="0"/>
      <dgm:spPr/>
    </dgm:pt>
    <dgm:pt modelId="{A6AA8E27-7414-4628-BB6F-C88B75FB8A59}" type="pres">
      <dgm:prSet presAssocID="{4F5D078C-764B-4456-9163-F5E5ADB7EB04}" presName="composite" presStyleCnt="0"/>
      <dgm:spPr/>
    </dgm:pt>
    <dgm:pt modelId="{0CDDC5B0-87DD-4A8E-99ED-C27C86BC0082}" type="pres">
      <dgm:prSet presAssocID="{4F5D078C-764B-4456-9163-F5E5ADB7EB04}" presName="L1TextContainer" presStyleLbl="revTx" presStyleIdx="2" presStyleCnt="8">
        <dgm:presLayoutVars>
          <dgm:chMax val="1"/>
          <dgm:chPref val="1"/>
          <dgm:bulletEnabled val="1"/>
        </dgm:presLayoutVars>
      </dgm:prSet>
      <dgm:spPr/>
    </dgm:pt>
    <dgm:pt modelId="{5A600378-4FA2-4818-9404-E54CAAAE466D}" type="pres">
      <dgm:prSet presAssocID="{4F5D078C-764B-4456-9163-F5E5ADB7EB04}" presName="L2TextContainerWrapper" presStyleCnt="0">
        <dgm:presLayoutVars>
          <dgm:chMax val="0"/>
          <dgm:chPref val="0"/>
          <dgm:bulletEnabled val="1"/>
        </dgm:presLayoutVars>
      </dgm:prSet>
      <dgm:spPr/>
    </dgm:pt>
    <dgm:pt modelId="{AF9B7DFE-C4C2-4F9B-BC32-CAF91FE24BB9}" type="pres">
      <dgm:prSet presAssocID="{4F5D078C-764B-4456-9163-F5E5ADB7EB04}" presName="L2TextContainer" presStyleLbl="bgAccFollowNode1" presStyleIdx="2" presStyleCnt="8" custScaleX="73699"/>
      <dgm:spPr/>
    </dgm:pt>
    <dgm:pt modelId="{51BA91C2-9228-448E-94A9-3BF276EFFD7E}" type="pres">
      <dgm:prSet presAssocID="{4F5D078C-764B-4456-9163-F5E5ADB7EB04}" presName="FlexibleEmptyPlaceHolder" presStyleCnt="0"/>
      <dgm:spPr/>
    </dgm:pt>
    <dgm:pt modelId="{AC5A3921-4374-4F39-A98D-B9E3911CBF5A}" type="pres">
      <dgm:prSet presAssocID="{4F5D078C-764B-4456-9163-F5E5ADB7EB04}" presName="ConnectLine" presStyleLbl="alignNode1" presStyleIdx="2" presStyleCnt="8"/>
      <dgm:spPr>
        <a:solidFill>
          <a:schemeClr val="accent5">
            <a:hueOff val="-600207"/>
            <a:satOff val="273"/>
            <a:lumOff val="-2745"/>
            <a:alphaOff val="0"/>
          </a:schemeClr>
        </a:solidFill>
        <a:ln w="6350" cap="flat" cmpd="sng" algn="ctr">
          <a:solidFill>
            <a:schemeClr val="accent5">
              <a:hueOff val="-600207"/>
              <a:satOff val="273"/>
              <a:lumOff val="-2745"/>
              <a:alphaOff val="0"/>
            </a:schemeClr>
          </a:solidFill>
          <a:prstDash val="dash"/>
          <a:miter lim="800000"/>
        </a:ln>
        <a:effectLst/>
      </dgm:spPr>
    </dgm:pt>
    <dgm:pt modelId="{054D6B1E-3C5D-4FDE-9751-E80AE5C5E0E9}" type="pres">
      <dgm:prSet presAssocID="{4F5D078C-764B-4456-9163-F5E5ADB7EB04}" presName="ConnectorPoint"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007095FB-1E4C-4E98-9C64-990C123FE612}" type="pres">
      <dgm:prSet presAssocID="{4F5D078C-764B-4456-9163-F5E5ADB7EB04}" presName="EmptyPlaceHolder" presStyleCnt="0"/>
      <dgm:spPr/>
    </dgm:pt>
    <dgm:pt modelId="{CC57671D-15B7-421E-AE06-16855438A525}" type="pres">
      <dgm:prSet presAssocID="{BF318A29-FC33-49E0-9767-61C24583FC05}" presName="spaceBetweenRectangles" presStyleCnt="0"/>
      <dgm:spPr/>
    </dgm:pt>
    <dgm:pt modelId="{1F48312A-E93A-4ABF-B297-6272ACFE541E}" type="pres">
      <dgm:prSet presAssocID="{11A1E9F6-3B60-4B8E-B05E-BFDA64EE94F7}" presName="composite" presStyleCnt="0"/>
      <dgm:spPr/>
    </dgm:pt>
    <dgm:pt modelId="{CEF4B74A-39B3-4D7D-9315-CF6D3FCC5EA4}" type="pres">
      <dgm:prSet presAssocID="{11A1E9F6-3B60-4B8E-B05E-BFDA64EE94F7}" presName="L1TextContainer" presStyleLbl="revTx" presStyleIdx="3" presStyleCnt="8">
        <dgm:presLayoutVars>
          <dgm:chMax val="1"/>
          <dgm:chPref val="1"/>
          <dgm:bulletEnabled val="1"/>
        </dgm:presLayoutVars>
      </dgm:prSet>
      <dgm:spPr/>
    </dgm:pt>
    <dgm:pt modelId="{D82A66E4-E7E9-42C1-A3A6-D0533D8A00A3}" type="pres">
      <dgm:prSet presAssocID="{11A1E9F6-3B60-4B8E-B05E-BFDA64EE94F7}" presName="L2TextContainerWrapper" presStyleCnt="0">
        <dgm:presLayoutVars>
          <dgm:chMax val="0"/>
          <dgm:chPref val="0"/>
          <dgm:bulletEnabled val="1"/>
        </dgm:presLayoutVars>
      </dgm:prSet>
      <dgm:spPr/>
    </dgm:pt>
    <dgm:pt modelId="{EC815E93-F142-4324-8721-215FA19394FA}" type="pres">
      <dgm:prSet presAssocID="{11A1E9F6-3B60-4B8E-B05E-BFDA64EE94F7}" presName="L2TextContainer" presStyleLbl="bgAccFollowNode1" presStyleIdx="3" presStyleCnt="8" custScaleX="75385" custLinFactNeighborX="20973" custLinFactNeighborY="-3402"/>
      <dgm:spPr/>
    </dgm:pt>
    <dgm:pt modelId="{4409A4EC-2FF3-4049-B4D3-6AADD007D9E2}" type="pres">
      <dgm:prSet presAssocID="{11A1E9F6-3B60-4B8E-B05E-BFDA64EE94F7}" presName="FlexibleEmptyPlaceHolder" presStyleCnt="0"/>
      <dgm:spPr/>
    </dgm:pt>
    <dgm:pt modelId="{D59935CE-271E-4132-9E88-BE525996B8D7}" type="pres">
      <dgm:prSet presAssocID="{11A1E9F6-3B60-4B8E-B05E-BFDA64EE94F7}" presName="ConnectLine" presStyleLbl="alignNode1" presStyleIdx="3" presStyleCnt="8"/>
      <dgm:spPr>
        <a:solidFill>
          <a:schemeClr val="accent5">
            <a:hueOff val="-900311"/>
            <a:satOff val="410"/>
            <a:lumOff val="-4117"/>
            <a:alphaOff val="0"/>
          </a:schemeClr>
        </a:solidFill>
        <a:ln w="6350" cap="flat" cmpd="sng" algn="ctr">
          <a:solidFill>
            <a:schemeClr val="accent5">
              <a:hueOff val="-900311"/>
              <a:satOff val="410"/>
              <a:lumOff val="-4117"/>
              <a:alphaOff val="0"/>
            </a:schemeClr>
          </a:solidFill>
          <a:prstDash val="dash"/>
          <a:miter lim="800000"/>
        </a:ln>
        <a:effectLst/>
      </dgm:spPr>
    </dgm:pt>
    <dgm:pt modelId="{3DD8F38F-2A45-45C2-90D5-0AF784D8F64A}" type="pres">
      <dgm:prSet presAssocID="{11A1E9F6-3B60-4B8E-B05E-BFDA64EE94F7}" presName="ConnectorPoint"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D369F84F-34D4-420A-BFCE-5E552ECA2ED1}" type="pres">
      <dgm:prSet presAssocID="{11A1E9F6-3B60-4B8E-B05E-BFDA64EE94F7}" presName="EmptyPlaceHolder" presStyleCnt="0"/>
      <dgm:spPr/>
    </dgm:pt>
    <dgm:pt modelId="{53E4552C-77DC-4063-8A7E-9891BBE1E4AA}" type="pres">
      <dgm:prSet presAssocID="{ADF73E8C-CBC6-4D0D-825D-1429C03F3BAF}" presName="spaceBetweenRectangles" presStyleCnt="0"/>
      <dgm:spPr/>
    </dgm:pt>
    <dgm:pt modelId="{8AA2EE9E-21AA-471F-B080-A5E90F83C897}" type="pres">
      <dgm:prSet presAssocID="{B269EA47-1D57-4687-BBE8-685F438B4D82}" presName="composite" presStyleCnt="0"/>
      <dgm:spPr/>
    </dgm:pt>
    <dgm:pt modelId="{77150C15-E6B5-43F0-BDBD-7674619EB93D}" type="pres">
      <dgm:prSet presAssocID="{B269EA47-1D57-4687-BBE8-685F438B4D82}" presName="L1TextContainer" presStyleLbl="revTx" presStyleIdx="4" presStyleCnt="8">
        <dgm:presLayoutVars>
          <dgm:chMax val="1"/>
          <dgm:chPref val="1"/>
          <dgm:bulletEnabled val="1"/>
        </dgm:presLayoutVars>
      </dgm:prSet>
      <dgm:spPr/>
    </dgm:pt>
    <dgm:pt modelId="{5C0DE361-582A-4EE2-94D8-5AB4BC568ADE}" type="pres">
      <dgm:prSet presAssocID="{B269EA47-1D57-4687-BBE8-685F438B4D82}" presName="L2TextContainerWrapper" presStyleCnt="0">
        <dgm:presLayoutVars>
          <dgm:chMax val="0"/>
          <dgm:chPref val="0"/>
          <dgm:bulletEnabled val="1"/>
        </dgm:presLayoutVars>
      </dgm:prSet>
      <dgm:spPr/>
    </dgm:pt>
    <dgm:pt modelId="{2C7EA62C-0B40-4D6F-9C42-C0612FA0427B}" type="pres">
      <dgm:prSet presAssocID="{B269EA47-1D57-4687-BBE8-685F438B4D82}" presName="L2TextContainer" presStyleLbl="bgAccFollowNode1" presStyleIdx="4" presStyleCnt="8" custScaleX="67297" custLinFactNeighborX="20944" custLinFactNeighborY="-1701"/>
      <dgm:spPr/>
    </dgm:pt>
    <dgm:pt modelId="{D7E412C8-3207-4001-8A8F-FFDB4A77A398}" type="pres">
      <dgm:prSet presAssocID="{B269EA47-1D57-4687-BBE8-685F438B4D82}" presName="FlexibleEmptyPlaceHolder" presStyleCnt="0"/>
      <dgm:spPr/>
    </dgm:pt>
    <dgm:pt modelId="{FD121F92-9797-4E8D-B16E-041AB7CA2C42}" type="pres">
      <dgm:prSet presAssocID="{B269EA47-1D57-4687-BBE8-685F438B4D82}" presName="ConnectLine" presStyleLbl="alignNode1" presStyleIdx="4" presStyleCnt="8"/>
      <dgm:spPr>
        <a:solidFill>
          <a:schemeClr val="accent5">
            <a:hueOff val="-1200415"/>
            <a:satOff val="546"/>
            <a:lumOff val="-5490"/>
            <a:alphaOff val="0"/>
          </a:schemeClr>
        </a:solidFill>
        <a:ln w="6350" cap="flat" cmpd="sng" algn="ctr">
          <a:solidFill>
            <a:schemeClr val="accent5">
              <a:hueOff val="-1200415"/>
              <a:satOff val="546"/>
              <a:lumOff val="-5490"/>
              <a:alphaOff val="0"/>
            </a:schemeClr>
          </a:solidFill>
          <a:prstDash val="dash"/>
          <a:miter lim="800000"/>
        </a:ln>
        <a:effectLst/>
      </dgm:spPr>
    </dgm:pt>
    <dgm:pt modelId="{ACC275E3-B4C9-4B2B-8AD8-E17803798189}" type="pres">
      <dgm:prSet presAssocID="{B269EA47-1D57-4687-BBE8-685F438B4D82}" presName="ConnectorPoint"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0BE2F896-3575-43AE-8C21-CDBF7BC02FE2}" type="pres">
      <dgm:prSet presAssocID="{B269EA47-1D57-4687-BBE8-685F438B4D82}" presName="EmptyPlaceHolder" presStyleCnt="0"/>
      <dgm:spPr/>
    </dgm:pt>
    <dgm:pt modelId="{4864ED8D-4498-4387-9CFC-23A87D736BA3}" type="pres">
      <dgm:prSet presAssocID="{1E1B2904-9F30-4CC4-84DE-4E08DCE5FEC7}" presName="spaceBetweenRectangles" presStyleCnt="0"/>
      <dgm:spPr/>
    </dgm:pt>
    <dgm:pt modelId="{5CAA804F-0A83-4C05-ADFA-D095C60DCDA2}" type="pres">
      <dgm:prSet presAssocID="{5005FFF9-372F-4EBA-95E2-8AE694E0AD26}" presName="composite" presStyleCnt="0"/>
      <dgm:spPr/>
    </dgm:pt>
    <dgm:pt modelId="{4823D03F-2823-48DE-92C1-F4635C57678C}" type="pres">
      <dgm:prSet presAssocID="{5005FFF9-372F-4EBA-95E2-8AE694E0AD26}" presName="L1TextContainer" presStyleLbl="revTx" presStyleIdx="5" presStyleCnt="8">
        <dgm:presLayoutVars>
          <dgm:chMax val="1"/>
          <dgm:chPref val="1"/>
          <dgm:bulletEnabled val="1"/>
        </dgm:presLayoutVars>
      </dgm:prSet>
      <dgm:spPr/>
    </dgm:pt>
    <dgm:pt modelId="{E7974368-392E-4C36-A64D-6D8D36B28461}" type="pres">
      <dgm:prSet presAssocID="{5005FFF9-372F-4EBA-95E2-8AE694E0AD26}" presName="L2TextContainerWrapper" presStyleCnt="0">
        <dgm:presLayoutVars>
          <dgm:chMax val="0"/>
          <dgm:chPref val="0"/>
          <dgm:bulletEnabled val="1"/>
        </dgm:presLayoutVars>
      </dgm:prSet>
      <dgm:spPr/>
    </dgm:pt>
    <dgm:pt modelId="{ABC16BE8-37AA-472D-AD48-F4392E4183B8}" type="pres">
      <dgm:prSet presAssocID="{5005FFF9-372F-4EBA-95E2-8AE694E0AD26}" presName="L2TextContainer" presStyleLbl="bgAccFollowNode1" presStyleIdx="5" presStyleCnt="8"/>
      <dgm:spPr/>
    </dgm:pt>
    <dgm:pt modelId="{300C80D9-919E-406A-9E70-174F2E658E4E}" type="pres">
      <dgm:prSet presAssocID="{5005FFF9-372F-4EBA-95E2-8AE694E0AD26}" presName="FlexibleEmptyPlaceHolder" presStyleCnt="0"/>
      <dgm:spPr/>
    </dgm:pt>
    <dgm:pt modelId="{FE294FDC-429A-43AA-A37B-49FBF1215725}" type="pres">
      <dgm:prSet presAssocID="{5005FFF9-372F-4EBA-95E2-8AE694E0AD26}" presName="ConnectLine" presStyleLbl="alignNode1" presStyleIdx="5" presStyleCnt="8"/>
      <dgm:spPr>
        <a:solidFill>
          <a:schemeClr val="accent5">
            <a:hueOff val="-1500518"/>
            <a:satOff val="683"/>
            <a:lumOff val="-6862"/>
            <a:alphaOff val="0"/>
          </a:schemeClr>
        </a:solidFill>
        <a:ln w="6350" cap="flat" cmpd="sng" algn="ctr">
          <a:solidFill>
            <a:schemeClr val="accent5">
              <a:hueOff val="-1500518"/>
              <a:satOff val="683"/>
              <a:lumOff val="-6862"/>
              <a:alphaOff val="0"/>
            </a:schemeClr>
          </a:solidFill>
          <a:prstDash val="dash"/>
          <a:miter lim="800000"/>
        </a:ln>
        <a:effectLst/>
      </dgm:spPr>
    </dgm:pt>
    <dgm:pt modelId="{9F0918D4-92C4-4A29-97AD-21D42AC9CB83}" type="pres">
      <dgm:prSet presAssocID="{5005FFF9-372F-4EBA-95E2-8AE694E0AD26}" presName="ConnectorPoint"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93F70832-94BE-4552-9407-5FE91BC770B3}" type="pres">
      <dgm:prSet presAssocID="{5005FFF9-372F-4EBA-95E2-8AE694E0AD26}" presName="EmptyPlaceHolder" presStyleCnt="0"/>
      <dgm:spPr/>
    </dgm:pt>
    <dgm:pt modelId="{70C4BAED-CFBC-4C4E-8BD7-0BDCFB9EDC78}" type="pres">
      <dgm:prSet presAssocID="{405F009C-9C1A-4C63-9058-4F47F659C363}" presName="spaceBetweenRectangles" presStyleCnt="0"/>
      <dgm:spPr/>
    </dgm:pt>
    <dgm:pt modelId="{FEA504B1-B259-4807-A100-BCC1FCBE8869}" type="pres">
      <dgm:prSet presAssocID="{3FF811B4-5267-4080-8B68-AD63B1711466}" presName="composite" presStyleCnt="0"/>
      <dgm:spPr/>
    </dgm:pt>
    <dgm:pt modelId="{E1DE1E72-BD76-4A44-BC6F-2CF7EC097F48}" type="pres">
      <dgm:prSet presAssocID="{3FF811B4-5267-4080-8B68-AD63B1711466}" presName="L1TextContainer" presStyleLbl="revTx" presStyleIdx="6" presStyleCnt="8">
        <dgm:presLayoutVars>
          <dgm:chMax val="1"/>
          <dgm:chPref val="1"/>
          <dgm:bulletEnabled val="1"/>
        </dgm:presLayoutVars>
      </dgm:prSet>
      <dgm:spPr/>
    </dgm:pt>
    <dgm:pt modelId="{04EB04EE-D91F-45CC-B107-F5D8FF3B2563}" type="pres">
      <dgm:prSet presAssocID="{3FF811B4-5267-4080-8B68-AD63B1711466}" presName="L2TextContainerWrapper" presStyleCnt="0">
        <dgm:presLayoutVars>
          <dgm:chMax val="0"/>
          <dgm:chPref val="0"/>
          <dgm:bulletEnabled val="1"/>
        </dgm:presLayoutVars>
      </dgm:prSet>
      <dgm:spPr/>
    </dgm:pt>
    <dgm:pt modelId="{4CD59512-4371-4A7A-9560-A82BBBC54644}" type="pres">
      <dgm:prSet presAssocID="{3FF811B4-5267-4080-8B68-AD63B1711466}" presName="L2TextContainer" presStyleLbl="bgAccFollowNode1" presStyleIdx="6" presStyleCnt="8" custScaleX="67018" custScaleY="96534"/>
      <dgm:spPr/>
    </dgm:pt>
    <dgm:pt modelId="{C47C98F0-51B1-4ED7-964B-B54B112A601D}" type="pres">
      <dgm:prSet presAssocID="{3FF811B4-5267-4080-8B68-AD63B1711466}" presName="FlexibleEmptyPlaceHolder" presStyleCnt="0"/>
      <dgm:spPr/>
    </dgm:pt>
    <dgm:pt modelId="{00FF1EA9-4696-4FEE-8A6B-C237F5F263B6}" type="pres">
      <dgm:prSet presAssocID="{3FF811B4-5267-4080-8B68-AD63B1711466}" presName="ConnectLine" presStyleLbl="alignNode1" presStyleIdx="6" presStyleCnt="8"/>
      <dgm:spPr>
        <a:solidFill>
          <a:schemeClr val="accent5">
            <a:hueOff val="-1184535"/>
            <a:satOff val="-2847"/>
            <a:lumOff val="-2523"/>
            <a:alphaOff val="0"/>
          </a:schemeClr>
        </a:solidFill>
        <a:ln w="6350" cap="flat" cmpd="sng" algn="ctr">
          <a:solidFill>
            <a:schemeClr val="accent5">
              <a:hueOff val="-1184535"/>
              <a:satOff val="-2847"/>
              <a:lumOff val="-2523"/>
              <a:alphaOff val="0"/>
            </a:schemeClr>
          </a:solidFill>
          <a:prstDash val="dash"/>
          <a:miter lim="800000"/>
        </a:ln>
        <a:effectLst/>
      </dgm:spPr>
    </dgm:pt>
    <dgm:pt modelId="{506C7747-9CF0-4B77-BFF3-6FC5398EFF24}" type="pres">
      <dgm:prSet presAssocID="{3FF811B4-5267-4080-8B68-AD63B1711466}" presName="ConnectorPoint"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C39F3577-8C5F-4E48-9AB5-290D4E52803C}" type="pres">
      <dgm:prSet presAssocID="{3FF811B4-5267-4080-8B68-AD63B1711466}" presName="EmptyPlaceHolder" presStyleCnt="0"/>
      <dgm:spPr/>
    </dgm:pt>
    <dgm:pt modelId="{39061E7C-0E7F-4B93-981C-AA96C1BCDCE3}" type="pres">
      <dgm:prSet presAssocID="{5FC6416A-9984-4C52-B232-ADC0A5F93D6C}" presName="spaceBetweenRectangles" presStyleCnt="0"/>
      <dgm:spPr/>
    </dgm:pt>
    <dgm:pt modelId="{1EACD805-AFAA-452E-B02C-D40121F73214}" type="pres">
      <dgm:prSet presAssocID="{57830108-1D33-4D7B-B522-A599BD609616}" presName="composite" presStyleCnt="0"/>
      <dgm:spPr/>
    </dgm:pt>
    <dgm:pt modelId="{A6A433C7-AC00-44ED-9DF4-B9AB96B6F75F}" type="pres">
      <dgm:prSet presAssocID="{57830108-1D33-4D7B-B522-A599BD609616}" presName="L1TextContainer" presStyleLbl="revTx" presStyleIdx="7" presStyleCnt="8">
        <dgm:presLayoutVars>
          <dgm:chMax val="1"/>
          <dgm:chPref val="1"/>
          <dgm:bulletEnabled val="1"/>
        </dgm:presLayoutVars>
      </dgm:prSet>
      <dgm:spPr/>
    </dgm:pt>
    <dgm:pt modelId="{30236FC5-E16D-43DF-BB6F-28967D2B5F84}" type="pres">
      <dgm:prSet presAssocID="{57830108-1D33-4D7B-B522-A599BD609616}" presName="L2TextContainerWrapper" presStyleCnt="0">
        <dgm:presLayoutVars>
          <dgm:chMax val="0"/>
          <dgm:chPref val="0"/>
          <dgm:bulletEnabled val="1"/>
        </dgm:presLayoutVars>
      </dgm:prSet>
      <dgm:spPr/>
    </dgm:pt>
    <dgm:pt modelId="{F58F4F4D-9E24-4615-8C64-1ED8DA36FBEE}" type="pres">
      <dgm:prSet presAssocID="{57830108-1D33-4D7B-B522-A599BD609616}" presName="L2TextContainer" presStyleLbl="bgAccFollowNode1" presStyleIdx="7" presStyleCnt="8" custScaleY="131161"/>
      <dgm:spPr/>
    </dgm:pt>
    <dgm:pt modelId="{553E798D-8C8A-4409-A25F-36CFF98FF052}" type="pres">
      <dgm:prSet presAssocID="{57830108-1D33-4D7B-B522-A599BD609616}" presName="FlexibleEmptyPlaceHolder" presStyleCnt="0"/>
      <dgm:spPr/>
    </dgm:pt>
    <dgm:pt modelId="{F85C13BC-B9C4-4F9A-908C-04A0C3B6240C}" type="pres">
      <dgm:prSet presAssocID="{57830108-1D33-4D7B-B522-A599BD609616}" presName="ConnectLine" presStyleLbl="alignNode1" presStyleIdx="7" presStyleCnt="8"/>
      <dgm:spPr>
        <a:solidFill>
          <a:schemeClr val="accent5">
            <a:hueOff val="-1381958"/>
            <a:satOff val="-3322"/>
            <a:lumOff val="-2944"/>
            <a:alphaOff val="0"/>
          </a:schemeClr>
        </a:solidFill>
        <a:ln w="6350" cap="flat" cmpd="sng" algn="ctr">
          <a:solidFill>
            <a:schemeClr val="accent5">
              <a:hueOff val="-1381958"/>
              <a:satOff val="-3322"/>
              <a:lumOff val="-2944"/>
              <a:alphaOff val="0"/>
            </a:schemeClr>
          </a:solidFill>
          <a:prstDash val="dash"/>
          <a:miter lim="800000"/>
        </a:ln>
        <a:effectLst/>
      </dgm:spPr>
    </dgm:pt>
    <dgm:pt modelId="{E3962EFD-1AD0-4A4B-A270-5B246B072194}" type="pres">
      <dgm:prSet presAssocID="{57830108-1D33-4D7B-B522-A599BD609616}" presName="ConnectorPoint"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48921A2C-8493-4B08-8B1C-F1A951ED8F74}" type="pres">
      <dgm:prSet presAssocID="{57830108-1D33-4D7B-B522-A599BD609616}" presName="EmptyPlaceHolder" presStyleCnt="0"/>
      <dgm:spPr/>
    </dgm:pt>
  </dgm:ptLst>
  <dgm:cxnLst>
    <dgm:cxn modelId="{4EFF6402-3905-4A7F-B43F-EB765D27BD96}" srcId="{2B1F90DA-195A-4583-8982-A539C128AB64}" destId="{11A1E9F6-3B60-4B8E-B05E-BFDA64EE94F7}" srcOrd="3" destOrd="0" parTransId="{1D1BDEC0-CC97-406B-9D5B-740F86305D42}" sibTransId="{ADF73E8C-CBC6-4D0D-825D-1429C03F3BAF}"/>
    <dgm:cxn modelId="{D7E87506-83B1-47E2-A1C7-8AD5BF90FC6A}" srcId="{3FF811B4-5267-4080-8B68-AD63B1711466}" destId="{B6446DE8-536A-4EF4-843E-8EB692EACCA8}" srcOrd="0" destOrd="0" parTransId="{FBC9614F-0802-4064-BDAE-E20A6FE10923}" sibTransId="{B98AADFD-2DBB-4AE2-A0B0-0A6C7D6FB019}"/>
    <dgm:cxn modelId="{F1DA5016-866E-4684-AAE1-CBE26428E3AF}" srcId="{09883802-F903-4651-B201-68E29D923B65}" destId="{9CEB8947-61F4-4ABF-8668-675D224878F0}" srcOrd="0" destOrd="0" parTransId="{57190FC4-15C8-40DA-93DC-CBE03CC2D20C}" sibTransId="{D1A816D6-62AF-4C96-AD5A-B01A6190FF4B}"/>
    <dgm:cxn modelId="{D7D80523-E18B-4124-BB54-083A84A5EB7F}" srcId="{D926C05F-0C83-40BB-9FA0-E86FA0999F26}" destId="{40BF73B5-9369-4919-A3A0-82A8D05CB987}" srcOrd="0" destOrd="0" parTransId="{84FE57EB-CFA7-4ABF-95C8-E295481F2FC7}" sibTransId="{BEF91BCD-9569-4380-A210-1CE8AECA3165}"/>
    <dgm:cxn modelId="{C0F1B32D-FB11-D243-9A05-69AEDDE32112}" type="presOf" srcId="{C244BD7C-B23C-427C-AF65-7989812DA696}" destId="{ABC16BE8-37AA-472D-AD48-F4392E4183B8}" srcOrd="0" destOrd="0" presId="urn:microsoft.com/office/officeart/2017/3/layout/HorizontalPathTimeline"/>
    <dgm:cxn modelId="{5FEB483C-83E0-4C87-91A8-4EDC6A439083}" srcId="{5005FFF9-372F-4EBA-95E2-8AE694E0AD26}" destId="{C244BD7C-B23C-427C-AF65-7989812DA696}" srcOrd="0" destOrd="0" parTransId="{B0628663-9B57-47A4-8F8D-C63537D6CC0B}" sibTransId="{ECB2AC5A-ACB4-4519-AC0B-82003C0AD4B4}"/>
    <dgm:cxn modelId="{394C9C64-79CD-BF4A-BBED-1AF264EA3473}" type="presOf" srcId="{D926C05F-0C83-40BB-9FA0-E86FA0999F26}" destId="{D50BFC0F-CF20-42D9-A9C2-BA6F792550E6}" srcOrd="0" destOrd="0" presId="urn:microsoft.com/office/officeart/2017/3/layout/HorizontalPathTimeline"/>
    <dgm:cxn modelId="{B78E3C67-2E9F-2141-AB2C-E1FB349AE576}" type="presOf" srcId="{11A1E9F6-3B60-4B8E-B05E-BFDA64EE94F7}" destId="{CEF4B74A-39B3-4D7D-9315-CF6D3FCC5EA4}" srcOrd="0" destOrd="0" presId="urn:microsoft.com/office/officeart/2017/3/layout/HorizontalPathTimeline"/>
    <dgm:cxn modelId="{29C5716A-BBFC-C14F-B159-67B8EEC446CB}" type="presOf" srcId="{B6446DE8-536A-4EF4-843E-8EB692EACCA8}" destId="{4CD59512-4371-4A7A-9560-A82BBBC54644}" srcOrd="0" destOrd="0" presId="urn:microsoft.com/office/officeart/2017/3/layout/HorizontalPathTimeline"/>
    <dgm:cxn modelId="{BA97AA6A-3EC7-0D40-9C01-54C353D8A6AB}" type="presOf" srcId="{3FF811B4-5267-4080-8B68-AD63B1711466}" destId="{E1DE1E72-BD76-4A44-BC6F-2CF7EC097F48}" srcOrd="0" destOrd="0" presId="urn:microsoft.com/office/officeart/2017/3/layout/HorizontalPathTimeline"/>
    <dgm:cxn modelId="{4C376A70-0A1A-4C54-BB95-ADE069C59BF0}" srcId="{57830108-1D33-4D7B-B522-A599BD609616}" destId="{93A9082D-94C6-4AB9-B824-B5D0839F3294}" srcOrd="0" destOrd="0" parTransId="{331D1B5E-E8D1-45B9-B603-F25280484FDB}" sibTransId="{7D18C89A-B511-41EE-995A-47F6B32FD1C6}"/>
    <dgm:cxn modelId="{89F82154-DFC4-0548-AEF8-4BD7583E53D3}" type="presOf" srcId="{09883802-F903-4651-B201-68E29D923B65}" destId="{EDC1D01F-06B7-4BC7-8B3E-499269FBD219}" srcOrd="0" destOrd="0" presId="urn:microsoft.com/office/officeart/2017/3/layout/HorizontalPathTimeline"/>
    <dgm:cxn modelId="{9BBC5E58-7FD2-3747-A620-D58F3DFECD27}" type="presOf" srcId="{0B043422-627D-43BE-B7DC-5F484B8F6081}" destId="{EC815E93-F142-4324-8721-215FA19394FA}" srcOrd="0" destOrd="0" presId="urn:microsoft.com/office/officeart/2017/3/layout/HorizontalPathTimeline"/>
    <dgm:cxn modelId="{41BBC878-04FD-4189-81C9-E6C005CDD586}" srcId="{4F5D078C-764B-4456-9163-F5E5ADB7EB04}" destId="{49477C36-1414-4F1E-811C-02D8A81E4C77}" srcOrd="0" destOrd="0" parTransId="{21AE2480-B7DD-4D96-9718-494C01A6102B}" sibTransId="{65CC83CC-D6BF-4B61-9643-63B390137BA9}"/>
    <dgm:cxn modelId="{4D1D947D-329E-5E4D-8F6A-9A6DCC860F57}" type="presOf" srcId="{4A6A6718-D420-4F12-A1CE-041D7A17EADE}" destId="{2C7EA62C-0B40-4D6F-9C42-C0612FA0427B}" srcOrd="0" destOrd="0" presId="urn:microsoft.com/office/officeart/2017/3/layout/HorizontalPathTimeline"/>
    <dgm:cxn modelId="{F87A4381-CF8B-428D-A96D-5C7ADDA4DA63}" srcId="{2B1F90DA-195A-4583-8982-A539C128AB64}" destId="{3FF811B4-5267-4080-8B68-AD63B1711466}" srcOrd="6" destOrd="0" parTransId="{A3FFAAE4-24F4-4507-B8F1-891554755A84}" sibTransId="{5FC6416A-9984-4C52-B232-ADC0A5F93D6C}"/>
    <dgm:cxn modelId="{5263D18B-FB7E-C74C-86F7-9DCF23CCE3C1}" type="presOf" srcId="{B269EA47-1D57-4687-BBE8-685F438B4D82}" destId="{77150C15-E6B5-43F0-BDBD-7674619EB93D}" srcOrd="0" destOrd="0" presId="urn:microsoft.com/office/officeart/2017/3/layout/HorizontalPathTimeline"/>
    <dgm:cxn modelId="{13E2BE9D-DFB0-4EB6-9DBA-4C60490F4304}" srcId="{2B1F90DA-195A-4583-8982-A539C128AB64}" destId="{5005FFF9-372F-4EBA-95E2-8AE694E0AD26}" srcOrd="5" destOrd="0" parTransId="{A385C131-D592-4BF5-AB03-DEEF1A0463A2}" sibTransId="{405F009C-9C1A-4C63-9058-4F47F659C363}"/>
    <dgm:cxn modelId="{87506BAC-901C-410E-AF56-96CF978A7322}" srcId="{2B1F90DA-195A-4583-8982-A539C128AB64}" destId="{D926C05F-0C83-40BB-9FA0-E86FA0999F26}" srcOrd="1" destOrd="0" parTransId="{61E6A778-903A-4901-B4A4-25F5E32E03FD}" sibTransId="{A2DA2C58-3F77-4C26-8BA2-F8491CAA8ECA}"/>
    <dgm:cxn modelId="{9A7770AE-17D0-A84A-9BBF-BB1B17CB167F}" type="presOf" srcId="{4F5D078C-764B-4456-9163-F5E5ADB7EB04}" destId="{0CDDC5B0-87DD-4A8E-99ED-C27C86BC0082}" srcOrd="0" destOrd="0" presId="urn:microsoft.com/office/officeart/2017/3/layout/HorizontalPathTimeline"/>
    <dgm:cxn modelId="{DA9618AF-3F44-4BE4-B7D0-78D34873A1F7}" srcId="{2B1F90DA-195A-4583-8982-A539C128AB64}" destId="{B269EA47-1D57-4687-BBE8-685F438B4D82}" srcOrd="4" destOrd="0" parTransId="{EE9BDFE3-9505-4599-B998-94E7618D49B8}" sibTransId="{1E1B2904-9F30-4CC4-84DE-4E08DCE5FEC7}"/>
    <dgm:cxn modelId="{AE6D0CB4-EE0A-5F4D-9F1A-C2B0D85C0CAE}" type="presOf" srcId="{5005FFF9-372F-4EBA-95E2-8AE694E0AD26}" destId="{4823D03F-2823-48DE-92C1-F4635C57678C}" srcOrd="0" destOrd="0" presId="urn:microsoft.com/office/officeart/2017/3/layout/HorizontalPathTimeline"/>
    <dgm:cxn modelId="{B6EAFDB8-092C-4FA1-BE08-87B978CE129E}" srcId="{11A1E9F6-3B60-4B8E-B05E-BFDA64EE94F7}" destId="{0B043422-627D-43BE-B7DC-5F484B8F6081}" srcOrd="0" destOrd="0" parTransId="{3E8B860F-B223-41AF-8433-D46408D18B29}" sibTransId="{30974CF6-23A8-4EE3-989F-EC16BADF94BA}"/>
    <dgm:cxn modelId="{94A141BC-B719-F04D-B5EF-FA191047127E}" type="presOf" srcId="{2B1F90DA-195A-4583-8982-A539C128AB64}" destId="{51C813EA-5C94-4499-9532-BEF99F95BAC2}" srcOrd="0" destOrd="0" presId="urn:microsoft.com/office/officeart/2017/3/layout/HorizontalPathTimeline"/>
    <dgm:cxn modelId="{1D01B0BC-6027-45B2-A68F-7CD6C6CCE325}" srcId="{2B1F90DA-195A-4583-8982-A539C128AB64}" destId="{09883802-F903-4651-B201-68E29D923B65}" srcOrd="0" destOrd="0" parTransId="{EC381CAD-7443-4E9F-AA95-E58E278D8A15}" sibTransId="{351D4D32-E5A0-46DE-AC82-6C9AF5AB54E0}"/>
    <dgm:cxn modelId="{2A805BC2-8C32-477D-99C5-750A75DFAE72}" srcId="{B269EA47-1D57-4687-BBE8-685F438B4D82}" destId="{4A6A6718-D420-4F12-A1CE-041D7A17EADE}" srcOrd="0" destOrd="0" parTransId="{18AE34CE-681D-4F0F-BAF5-E0373814D8CC}" sibTransId="{E5AA13A0-701F-4C2F-8AAD-21291F3501C3}"/>
    <dgm:cxn modelId="{284737CC-BBBD-4119-BD21-36CF7D5D090F}" srcId="{2B1F90DA-195A-4583-8982-A539C128AB64}" destId="{57830108-1D33-4D7B-B522-A599BD609616}" srcOrd="7" destOrd="0" parTransId="{73653463-CB7F-4265-BB04-86AEF40FE720}" sibTransId="{F65730D9-611D-402F-99AD-64BA8A689BA8}"/>
    <dgm:cxn modelId="{67D45ACE-CE35-7347-B0DE-B56F071EF7FB}" type="presOf" srcId="{49477C36-1414-4F1E-811C-02D8A81E4C77}" destId="{AF9B7DFE-C4C2-4F9B-BC32-CAF91FE24BB9}" srcOrd="0" destOrd="0" presId="urn:microsoft.com/office/officeart/2017/3/layout/HorizontalPathTimeline"/>
    <dgm:cxn modelId="{EB2AECE9-9FB0-4441-8834-417C65C65FD5}" srcId="{2B1F90DA-195A-4583-8982-A539C128AB64}" destId="{4F5D078C-764B-4456-9163-F5E5ADB7EB04}" srcOrd="2" destOrd="0" parTransId="{788B8747-1133-49C6-A798-3025DA2DA547}" sibTransId="{BF318A29-FC33-49E0-9767-61C24583FC05}"/>
    <dgm:cxn modelId="{9B241EEC-43D9-2347-8579-1FD1D0D408B6}" type="presOf" srcId="{93A9082D-94C6-4AB9-B824-B5D0839F3294}" destId="{F58F4F4D-9E24-4615-8C64-1ED8DA36FBEE}" srcOrd="0" destOrd="0" presId="urn:microsoft.com/office/officeart/2017/3/layout/HorizontalPathTimeline"/>
    <dgm:cxn modelId="{080BF3FC-7ADF-D749-BEF6-80C7ED20EAC4}" type="presOf" srcId="{57830108-1D33-4D7B-B522-A599BD609616}" destId="{A6A433C7-AC00-44ED-9DF4-B9AB96B6F75F}" srcOrd="0" destOrd="0" presId="urn:microsoft.com/office/officeart/2017/3/layout/HorizontalPathTimeline"/>
    <dgm:cxn modelId="{77D234FD-0BD3-BB48-AF12-77C438FEB92C}" type="presOf" srcId="{40BF73B5-9369-4919-A3A0-82A8D05CB987}" destId="{056E68C9-DC4C-45BC-BD56-D2C699A1F712}" srcOrd="0" destOrd="0" presId="urn:microsoft.com/office/officeart/2017/3/layout/HorizontalPathTimeline"/>
    <dgm:cxn modelId="{9081E7FD-A86E-A64B-9B66-F53F3954C200}" type="presOf" srcId="{9CEB8947-61F4-4ABF-8668-675D224878F0}" destId="{6F724E12-68A7-47A1-ADB4-9DF071C3FD96}" srcOrd="0" destOrd="0" presId="urn:microsoft.com/office/officeart/2017/3/layout/HorizontalPathTimeline"/>
    <dgm:cxn modelId="{952F1D75-3958-D74F-AF08-E5C3D07F064D}" type="presParOf" srcId="{51C813EA-5C94-4499-9532-BEF99F95BAC2}" destId="{10BB94E8-3879-476C-A426-6736928245C1}" srcOrd="0" destOrd="0" presId="urn:microsoft.com/office/officeart/2017/3/layout/HorizontalPathTimeline"/>
    <dgm:cxn modelId="{C7379499-CDF9-F34D-BF13-0E721BC8E5DB}" type="presParOf" srcId="{51C813EA-5C94-4499-9532-BEF99F95BAC2}" destId="{FDBF9D68-0510-46B7-A9CD-7148974240EA}" srcOrd="1" destOrd="0" presId="urn:microsoft.com/office/officeart/2017/3/layout/HorizontalPathTimeline"/>
    <dgm:cxn modelId="{1F101C28-5FFF-6A4C-8283-CDF620F51D08}" type="presParOf" srcId="{FDBF9D68-0510-46B7-A9CD-7148974240EA}" destId="{845EEEA0-D5ED-48E0-98D8-5376DDFA7497}" srcOrd="0" destOrd="0" presId="urn:microsoft.com/office/officeart/2017/3/layout/HorizontalPathTimeline"/>
    <dgm:cxn modelId="{A8795BB3-66B9-8E46-BB4B-DF4CCC04E5F5}" type="presParOf" srcId="{845EEEA0-D5ED-48E0-98D8-5376DDFA7497}" destId="{EDC1D01F-06B7-4BC7-8B3E-499269FBD219}" srcOrd="0" destOrd="0" presId="urn:microsoft.com/office/officeart/2017/3/layout/HorizontalPathTimeline"/>
    <dgm:cxn modelId="{CC26B3F5-BD72-DA4A-851F-19C1E510850D}" type="presParOf" srcId="{845EEEA0-D5ED-48E0-98D8-5376DDFA7497}" destId="{3607F373-1D53-4229-B908-72C79751CA39}" srcOrd="1" destOrd="0" presId="urn:microsoft.com/office/officeart/2017/3/layout/HorizontalPathTimeline"/>
    <dgm:cxn modelId="{45F9683E-4B7A-9B4C-9458-217800436B77}" type="presParOf" srcId="{3607F373-1D53-4229-B908-72C79751CA39}" destId="{6F724E12-68A7-47A1-ADB4-9DF071C3FD96}" srcOrd="0" destOrd="0" presId="urn:microsoft.com/office/officeart/2017/3/layout/HorizontalPathTimeline"/>
    <dgm:cxn modelId="{8B98E23E-98C2-D74A-9E52-EFE7063415AA}" type="presParOf" srcId="{3607F373-1D53-4229-B908-72C79751CA39}" destId="{DF0E7008-7D0B-42D8-900D-5658C3A39B70}" srcOrd="1" destOrd="0" presId="urn:microsoft.com/office/officeart/2017/3/layout/HorizontalPathTimeline"/>
    <dgm:cxn modelId="{33C7208E-8C49-8645-A19C-F780E08FE6F2}" type="presParOf" srcId="{845EEEA0-D5ED-48E0-98D8-5376DDFA7497}" destId="{B090E52D-2935-442C-A16D-17446E60F41B}" srcOrd="2" destOrd="0" presId="urn:microsoft.com/office/officeart/2017/3/layout/HorizontalPathTimeline"/>
    <dgm:cxn modelId="{6B18E538-F7CF-7A41-B826-ACD69511087E}" type="presParOf" srcId="{845EEEA0-D5ED-48E0-98D8-5376DDFA7497}" destId="{DF2B2121-D871-4750-B203-97BCCC777924}" srcOrd="3" destOrd="0" presId="urn:microsoft.com/office/officeart/2017/3/layout/HorizontalPathTimeline"/>
    <dgm:cxn modelId="{69DD6931-AF5E-624C-9B2F-BE05A2349533}" type="presParOf" srcId="{845EEEA0-D5ED-48E0-98D8-5376DDFA7497}" destId="{8C308DA8-20FB-4464-80FD-748FB56BB7E6}" srcOrd="4" destOrd="0" presId="urn:microsoft.com/office/officeart/2017/3/layout/HorizontalPathTimeline"/>
    <dgm:cxn modelId="{3A44E844-804E-6B4B-B29D-DFFE9001670E}" type="presParOf" srcId="{FDBF9D68-0510-46B7-A9CD-7148974240EA}" destId="{D5F0A1A5-6516-44DB-A47F-A631E5FDDA8A}" srcOrd="1" destOrd="0" presId="urn:microsoft.com/office/officeart/2017/3/layout/HorizontalPathTimeline"/>
    <dgm:cxn modelId="{F5FA8009-5544-D640-8873-C9A052DA110F}" type="presParOf" srcId="{FDBF9D68-0510-46B7-A9CD-7148974240EA}" destId="{DE633937-4DDC-4DF3-994B-A24DA1300D67}" srcOrd="2" destOrd="0" presId="urn:microsoft.com/office/officeart/2017/3/layout/HorizontalPathTimeline"/>
    <dgm:cxn modelId="{CCF7CE02-6F2A-0148-B9B1-6E53284BA381}" type="presParOf" srcId="{DE633937-4DDC-4DF3-994B-A24DA1300D67}" destId="{D50BFC0F-CF20-42D9-A9C2-BA6F792550E6}" srcOrd="0" destOrd="0" presId="urn:microsoft.com/office/officeart/2017/3/layout/HorizontalPathTimeline"/>
    <dgm:cxn modelId="{3BF6027A-EBD0-BE4E-9C43-C9B4DC839A7C}" type="presParOf" srcId="{DE633937-4DDC-4DF3-994B-A24DA1300D67}" destId="{14B970DA-A210-450D-A7D8-84E502F31EBC}" srcOrd="1" destOrd="0" presId="urn:microsoft.com/office/officeart/2017/3/layout/HorizontalPathTimeline"/>
    <dgm:cxn modelId="{AE325336-AFB6-AB4A-9A58-0390F63D9E70}" type="presParOf" srcId="{14B970DA-A210-450D-A7D8-84E502F31EBC}" destId="{056E68C9-DC4C-45BC-BD56-D2C699A1F712}" srcOrd="0" destOrd="0" presId="urn:microsoft.com/office/officeart/2017/3/layout/HorizontalPathTimeline"/>
    <dgm:cxn modelId="{F6C860B1-C015-F04A-AFD3-B6BB1EF19805}" type="presParOf" srcId="{14B970DA-A210-450D-A7D8-84E502F31EBC}" destId="{CE19ECDE-C114-4A93-95C5-0F3879947BF2}" srcOrd="1" destOrd="0" presId="urn:microsoft.com/office/officeart/2017/3/layout/HorizontalPathTimeline"/>
    <dgm:cxn modelId="{2D239BE9-CCDB-A940-9152-3AACA8C4E437}" type="presParOf" srcId="{DE633937-4DDC-4DF3-994B-A24DA1300D67}" destId="{45345F38-3CF2-42D5-91B9-1AA5737B95BC}" srcOrd="2" destOrd="0" presId="urn:microsoft.com/office/officeart/2017/3/layout/HorizontalPathTimeline"/>
    <dgm:cxn modelId="{1510B316-F4E6-BF44-A333-3F04C88B62D5}" type="presParOf" srcId="{DE633937-4DDC-4DF3-994B-A24DA1300D67}" destId="{07FDCBDC-0B36-4685-96B6-282E5151D0A0}" srcOrd="3" destOrd="0" presId="urn:microsoft.com/office/officeart/2017/3/layout/HorizontalPathTimeline"/>
    <dgm:cxn modelId="{54F0F72B-A099-CD43-B618-AB097642FB65}" type="presParOf" srcId="{DE633937-4DDC-4DF3-994B-A24DA1300D67}" destId="{64EA1945-6DDA-4335-92D3-4C10448C88F9}" srcOrd="4" destOrd="0" presId="urn:microsoft.com/office/officeart/2017/3/layout/HorizontalPathTimeline"/>
    <dgm:cxn modelId="{A19E4E96-C9C3-6549-906C-B008F09CD736}" type="presParOf" srcId="{FDBF9D68-0510-46B7-A9CD-7148974240EA}" destId="{6EF0824F-0528-4659-9C94-7773E13B0D33}" srcOrd="3" destOrd="0" presId="urn:microsoft.com/office/officeart/2017/3/layout/HorizontalPathTimeline"/>
    <dgm:cxn modelId="{91A466B0-4C6C-7F46-B83F-A90BF889F83E}" type="presParOf" srcId="{FDBF9D68-0510-46B7-A9CD-7148974240EA}" destId="{A6AA8E27-7414-4628-BB6F-C88B75FB8A59}" srcOrd="4" destOrd="0" presId="urn:microsoft.com/office/officeart/2017/3/layout/HorizontalPathTimeline"/>
    <dgm:cxn modelId="{E4F2BF3F-76B6-A14D-B49B-EA263DD0207F}" type="presParOf" srcId="{A6AA8E27-7414-4628-BB6F-C88B75FB8A59}" destId="{0CDDC5B0-87DD-4A8E-99ED-C27C86BC0082}" srcOrd="0" destOrd="0" presId="urn:microsoft.com/office/officeart/2017/3/layout/HorizontalPathTimeline"/>
    <dgm:cxn modelId="{5E4FE82D-4336-DE42-AAF5-AF26C89A9030}" type="presParOf" srcId="{A6AA8E27-7414-4628-BB6F-C88B75FB8A59}" destId="{5A600378-4FA2-4818-9404-E54CAAAE466D}" srcOrd="1" destOrd="0" presId="urn:microsoft.com/office/officeart/2017/3/layout/HorizontalPathTimeline"/>
    <dgm:cxn modelId="{7AE65C6E-97CD-F34A-A5CE-771DE328EC2E}" type="presParOf" srcId="{5A600378-4FA2-4818-9404-E54CAAAE466D}" destId="{AF9B7DFE-C4C2-4F9B-BC32-CAF91FE24BB9}" srcOrd="0" destOrd="0" presId="urn:microsoft.com/office/officeart/2017/3/layout/HorizontalPathTimeline"/>
    <dgm:cxn modelId="{D6B3F075-EDA1-284D-A791-890B58C336D6}" type="presParOf" srcId="{5A600378-4FA2-4818-9404-E54CAAAE466D}" destId="{51BA91C2-9228-448E-94A9-3BF276EFFD7E}" srcOrd="1" destOrd="0" presId="urn:microsoft.com/office/officeart/2017/3/layout/HorizontalPathTimeline"/>
    <dgm:cxn modelId="{A1597C24-4E01-7F40-968F-87DF5663B00C}" type="presParOf" srcId="{A6AA8E27-7414-4628-BB6F-C88B75FB8A59}" destId="{AC5A3921-4374-4F39-A98D-B9E3911CBF5A}" srcOrd="2" destOrd="0" presId="urn:microsoft.com/office/officeart/2017/3/layout/HorizontalPathTimeline"/>
    <dgm:cxn modelId="{E5B24CC2-115D-3243-9AD9-697192C5A29F}" type="presParOf" srcId="{A6AA8E27-7414-4628-BB6F-C88B75FB8A59}" destId="{054D6B1E-3C5D-4FDE-9751-E80AE5C5E0E9}" srcOrd="3" destOrd="0" presId="urn:microsoft.com/office/officeart/2017/3/layout/HorizontalPathTimeline"/>
    <dgm:cxn modelId="{4174E875-07BD-6A4F-A81F-E0C548AAB977}" type="presParOf" srcId="{A6AA8E27-7414-4628-BB6F-C88B75FB8A59}" destId="{007095FB-1E4C-4E98-9C64-990C123FE612}" srcOrd="4" destOrd="0" presId="urn:microsoft.com/office/officeart/2017/3/layout/HorizontalPathTimeline"/>
    <dgm:cxn modelId="{931412B4-FE98-B74C-A218-79E6EB877C4D}" type="presParOf" srcId="{FDBF9D68-0510-46B7-A9CD-7148974240EA}" destId="{CC57671D-15B7-421E-AE06-16855438A525}" srcOrd="5" destOrd="0" presId="urn:microsoft.com/office/officeart/2017/3/layout/HorizontalPathTimeline"/>
    <dgm:cxn modelId="{71664CA3-A89B-7940-B7DC-9A0B0D55E9F5}" type="presParOf" srcId="{FDBF9D68-0510-46B7-A9CD-7148974240EA}" destId="{1F48312A-E93A-4ABF-B297-6272ACFE541E}" srcOrd="6" destOrd="0" presId="urn:microsoft.com/office/officeart/2017/3/layout/HorizontalPathTimeline"/>
    <dgm:cxn modelId="{B0A37B0C-6485-F24E-A310-9A733C1A9692}" type="presParOf" srcId="{1F48312A-E93A-4ABF-B297-6272ACFE541E}" destId="{CEF4B74A-39B3-4D7D-9315-CF6D3FCC5EA4}" srcOrd="0" destOrd="0" presId="urn:microsoft.com/office/officeart/2017/3/layout/HorizontalPathTimeline"/>
    <dgm:cxn modelId="{6E7ACA34-BAF9-E540-B590-64ED832D3480}" type="presParOf" srcId="{1F48312A-E93A-4ABF-B297-6272ACFE541E}" destId="{D82A66E4-E7E9-42C1-A3A6-D0533D8A00A3}" srcOrd="1" destOrd="0" presId="urn:microsoft.com/office/officeart/2017/3/layout/HorizontalPathTimeline"/>
    <dgm:cxn modelId="{E40131E9-FFA5-3E4E-854C-0CF9EFD931B2}" type="presParOf" srcId="{D82A66E4-E7E9-42C1-A3A6-D0533D8A00A3}" destId="{EC815E93-F142-4324-8721-215FA19394FA}" srcOrd="0" destOrd="0" presId="urn:microsoft.com/office/officeart/2017/3/layout/HorizontalPathTimeline"/>
    <dgm:cxn modelId="{9E19B51D-709E-894F-BD68-A8386A1FD2C8}" type="presParOf" srcId="{D82A66E4-E7E9-42C1-A3A6-D0533D8A00A3}" destId="{4409A4EC-2FF3-4049-B4D3-6AADD007D9E2}" srcOrd="1" destOrd="0" presId="urn:microsoft.com/office/officeart/2017/3/layout/HorizontalPathTimeline"/>
    <dgm:cxn modelId="{9039AF5B-C588-A74E-8683-608DD700A121}" type="presParOf" srcId="{1F48312A-E93A-4ABF-B297-6272ACFE541E}" destId="{D59935CE-271E-4132-9E88-BE525996B8D7}" srcOrd="2" destOrd="0" presId="urn:microsoft.com/office/officeart/2017/3/layout/HorizontalPathTimeline"/>
    <dgm:cxn modelId="{4A3A9FBB-4A8E-BB43-BF34-D4F5A6638FD6}" type="presParOf" srcId="{1F48312A-E93A-4ABF-B297-6272ACFE541E}" destId="{3DD8F38F-2A45-45C2-90D5-0AF784D8F64A}" srcOrd="3" destOrd="0" presId="urn:microsoft.com/office/officeart/2017/3/layout/HorizontalPathTimeline"/>
    <dgm:cxn modelId="{05B22F79-51E9-8D49-AB4E-A57DE5B4A3EE}" type="presParOf" srcId="{1F48312A-E93A-4ABF-B297-6272ACFE541E}" destId="{D369F84F-34D4-420A-BFCE-5E552ECA2ED1}" srcOrd="4" destOrd="0" presId="urn:microsoft.com/office/officeart/2017/3/layout/HorizontalPathTimeline"/>
    <dgm:cxn modelId="{5C520D3D-6531-654B-9A8A-88C903D33464}" type="presParOf" srcId="{FDBF9D68-0510-46B7-A9CD-7148974240EA}" destId="{53E4552C-77DC-4063-8A7E-9891BBE1E4AA}" srcOrd="7" destOrd="0" presId="urn:microsoft.com/office/officeart/2017/3/layout/HorizontalPathTimeline"/>
    <dgm:cxn modelId="{A4CBFDD9-7FC5-1B47-8AB6-25548604C975}" type="presParOf" srcId="{FDBF9D68-0510-46B7-A9CD-7148974240EA}" destId="{8AA2EE9E-21AA-471F-B080-A5E90F83C897}" srcOrd="8" destOrd="0" presId="urn:microsoft.com/office/officeart/2017/3/layout/HorizontalPathTimeline"/>
    <dgm:cxn modelId="{1792D298-6B6D-8840-8E7F-153DA45432CC}" type="presParOf" srcId="{8AA2EE9E-21AA-471F-B080-A5E90F83C897}" destId="{77150C15-E6B5-43F0-BDBD-7674619EB93D}" srcOrd="0" destOrd="0" presId="urn:microsoft.com/office/officeart/2017/3/layout/HorizontalPathTimeline"/>
    <dgm:cxn modelId="{76304FFC-9F64-F643-9FCB-708F5987F6C3}" type="presParOf" srcId="{8AA2EE9E-21AA-471F-B080-A5E90F83C897}" destId="{5C0DE361-582A-4EE2-94D8-5AB4BC568ADE}" srcOrd="1" destOrd="0" presId="urn:microsoft.com/office/officeart/2017/3/layout/HorizontalPathTimeline"/>
    <dgm:cxn modelId="{422DD8A8-D3C5-8748-B6D0-1BBBEFDB4AF2}" type="presParOf" srcId="{5C0DE361-582A-4EE2-94D8-5AB4BC568ADE}" destId="{2C7EA62C-0B40-4D6F-9C42-C0612FA0427B}" srcOrd="0" destOrd="0" presId="urn:microsoft.com/office/officeart/2017/3/layout/HorizontalPathTimeline"/>
    <dgm:cxn modelId="{90C098F4-9693-5A4E-85BD-F930981E3D14}" type="presParOf" srcId="{5C0DE361-582A-4EE2-94D8-5AB4BC568ADE}" destId="{D7E412C8-3207-4001-8A8F-FFDB4A77A398}" srcOrd="1" destOrd="0" presId="urn:microsoft.com/office/officeart/2017/3/layout/HorizontalPathTimeline"/>
    <dgm:cxn modelId="{D49047B4-B394-854D-974F-02010136E668}" type="presParOf" srcId="{8AA2EE9E-21AA-471F-B080-A5E90F83C897}" destId="{FD121F92-9797-4E8D-B16E-041AB7CA2C42}" srcOrd="2" destOrd="0" presId="urn:microsoft.com/office/officeart/2017/3/layout/HorizontalPathTimeline"/>
    <dgm:cxn modelId="{72D179E6-80B7-0342-A7B9-713D0CABE406}" type="presParOf" srcId="{8AA2EE9E-21AA-471F-B080-A5E90F83C897}" destId="{ACC275E3-B4C9-4B2B-8AD8-E17803798189}" srcOrd="3" destOrd="0" presId="urn:microsoft.com/office/officeart/2017/3/layout/HorizontalPathTimeline"/>
    <dgm:cxn modelId="{43493074-4465-1E4D-BE2E-20447E9854B8}" type="presParOf" srcId="{8AA2EE9E-21AA-471F-B080-A5E90F83C897}" destId="{0BE2F896-3575-43AE-8C21-CDBF7BC02FE2}" srcOrd="4" destOrd="0" presId="urn:microsoft.com/office/officeart/2017/3/layout/HorizontalPathTimeline"/>
    <dgm:cxn modelId="{2BDB522C-6A9A-8E4D-965A-3A11D44E31C8}" type="presParOf" srcId="{FDBF9D68-0510-46B7-A9CD-7148974240EA}" destId="{4864ED8D-4498-4387-9CFC-23A87D736BA3}" srcOrd="9" destOrd="0" presId="urn:microsoft.com/office/officeart/2017/3/layout/HorizontalPathTimeline"/>
    <dgm:cxn modelId="{B975B72A-E775-AD4D-B04B-A36095B69B8E}" type="presParOf" srcId="{FDBF9D68-0510-46B7-A9CD-7148974240EA}" destId="{5CAA804F-0A83-4C05-ADFA-D095C60DCDA2}" srcOrd="10" destOrd="0" presId="urn:microsoft.com/office/officeart/2017/3/layout/HorizontalPathTimeline"/>
    <dgm:cxn modelId="{C3F71941-96BB-9B40-9CDB-8D2895800735}" type="presParOf" srcId="{5CAA804F-0A83-4C05-ADFA-D095C60DCDA2}" destId="{4823D03F-2823-48DE-92C1-F4635C57678C}" srcOrd="0" destOrd="0" presId="urn:microsoft.com/office/officeart/2017/3/layout/HorizontalPathTimeline"/>
    <dgm:cxn modelId="{AC2DF417-16C6-6347-9FBC-074699DB55EB}" type="presParOf" srcId="{5CAA804F-0A83-4C05-ADFA-D095C60DCDA2}" destId="{E7974368-392E-4C36-A64D-6D8D36B28461}" srcOrd="1" destOrd="0" presId="urn:microsoft.com/office/officeart/2017/3/layout/HorizontalPathTimeline"/>
    <dgm:cxn modelId="{8012BFAD-A081-9E4A-BEA3-313D322902C1}" type="presParOf" srcId="{E7974368-392E-4C36-A64D-6D8D36B28461}" destId="{ABC16BE8-37AA-472D-AD48-F4392E4183B8}" srcOrd="0" destOrd="0" presId="urn:microsoft.com/office/officeart/2017/3/layout/HorizontalPathTimeline"/>
    <dgm:cxn modelId="{B190A22E-8357-4347-BA44-6478621CB053}" type="presParOf" srcId="{E7974368-392E-4C36-A64D-6D8D36B28461}" destId="{300C80D9-919E-406A-9E70-174F2E658E4E}" srcOrd="1" destOrd="0" presId="urn:microsoft.com/office/officeart/2017/3/layout/HorizontalPathTimeline"/>
    <dgm:cxn modelId="{515F82BE-B7D6-7642-AED8-BB677E6C9ADE}" type="presParOf" srcId="{5CAA804F-0A83-4C05-ADFA-D095C60DCDA2}" destId="{FE294FDC-429A-43AA-A37B-49FBF1215725}" srcOrd="2" destOrd="0" presId="urn:microsoft.com/office/officeart/2017/3/layout/HorizontalPathTimeline"/>
    <dgm:cxn modelId="{856BA151-F6AB-C34A-A14E-44D61D9EE1A9}" type="presParOf" srcId="{5CAA804F-0A83-4C05-ADFA-D095C60DCDA2}" destId="{9F0918D4-92C4-4A29-97AD-21D42AC9CB83}" srcOrd="3" destOrd="0" presId="urn:microsoft.com/office/officeart/2017/3/layout/HorizontalPathTimeline"/>
    <dgm:cxn modelId="{CCACF3F5-AB1B-1649-89CB-C0AB5B1A76C6}" type="presParOf" srcId="{5CAA804F-0A83-4C05-ADFA-D095C60DCDA2}" destId="{93F70832-94BE-4552-9407-5FE91BC770B3}" srcOrd="4" destOrd="0" presId="urn:microsoft.com/office/officeart/2017/3/layout/HorizontalPathTimeline"/>
    <dgm:cxn modelId="{ED519277-5A41-DE4A-9795-B85C35FF3105}" type="presParOf" srcId="{FDBF9D68-0510-46B7-A9CD-7148974240EA}" destId="{70C4BAED-CFBC-4C4E-8BD7-0BDCFB9EDC78}" srcOrd="11" destOrd="0" presId="urn:microsoft.com/office/officeart/2017/3/layout/HorizontalPathTimeline"/>
    <dgm:cxn modelId="{8781708B-5BE8-F045-B085-AE3CEA18A9C4}" type="presParOf" srcId="{FDBF9D68-0510-46B7-A9CD-7148974240EA}" destId="{FEA504B1-B259-4807-A100-BCC1FCBE8869}" srcOrd="12" destOrd="0" presId="urn:microsoft.com/office/officeart/2017/3/layout/HorizontalPathTimeline"/>
    <dgm:cxn modelId="{A3483FFF-7C05-4B41-9205-A2C5CFD3A783}" type="presParOf" srcId="{FEA504B1-B259-4807-A100-BCC1FCBE8869}" destId="{E1DE1E72-BD76-4A44-BC6F-2CF7EC097F48}" srcOrd="0" destOrd="0" presId="urn:microsoft.com/office/officeart/2017/3/layout/HorizontalPathTimeline"/>
    <dgm:cxn modelId="{70978DD9-17EA-844F-90E0-ACC9B43A0FE1}" type="presParOf" srcId="{FEA504B1-B259-4807-A100-BCC1FCBE8869}" destId="{04EB04EE-D91F-45CC-B107-F5D8FF3B2563}" srcOrd="1" destOrd="0" presId="urn:microsoft.com/office/officeart/2017/3/layout/HorizontalPathTimeline"/>
    <dgm:cxn modelId="{565FF657-5411-5545-A399-0FF61E52F611}" type="presParOf" srcId="{04EB04EE-D91F-45CC-B107-F5D8FF3B2563}" destId="{4CD59512-4371-4A7A-9560-A82BBBC54644}" srcOrd="0" destOrd="0" presId="urn:microsoft.com/office/officeart/2017/3/layout/HorizontalPathTimeline"/>
    <dgm:cxn modelId="{3447F3E7-7658-AD4E-B418-E8BAF8F2EA6B}" type="presParOf" srcId="{04EB04EE-D91F-45CC-B107-F5D8FF3B2563}" destId="{C47C98F0-51B1-4ED7-964B-B54B112A601D}" srcOrd="1" destOrd="0" presId="urn:microsoft.com/office/officeart/2017/3/layout/HorizontalPathTimeline"/>
    <dgm:cxn modelId="{C1C2524A-00A5-1C4C-9955-1D1279CF9ECF}" type="presParOf" srcId="{FEA504B1-B259-4807-A100-BCC1FCBE8869}" destId="{00FF1EA9-4696-4FEE-8A6B-C237F5F263B6}" srcOrd="2" destOrd="0" presId="urn:microsoft.com/office/officeart/2017/3/layout/HorizontalPathTimeline"/>
    <dgm:cxn modelId="{FEB48085-9093-334F-A36F-C4660835FD4F}" type="presParOf" srcId="{FEA504B1-B259-4807-A100-BCC1FCBE8869}" destId="{506C7747-9CF0-4B77-BFF3-6FC5398EFF24}" srcOrd="3" destOrd="0" presId="urn:microsoft.com/office/officeart/2017/3/layout/HorizontalPathTimeline"/>
    <dgm:cxn modelId="{B281A330-BDE5-544E-A5FC-75BD3E0195BF}" type="presParOf" srcId="{FEA504B1-B259-4807-A100-BCC1FCBE8869}" destId="{C39F3577-8C5F-4E48-9AB5-290D4E52803C}" srcOrd="4" destOrd="0" presId="urn:microsoft.com/office/officeart/2017/3/layout/HorizontalPathTimeline"/>
    <dgm:cxn modelId="{DD253EB2-225F-B84A-841A-8CE876252D00}" type="presParOf" srcId="{FDBF9D68-0510-46B7-A9CD-7148974240EA}" destId="{39061E7C-0E7F-4B93-981C-AA96C1BCDCE3}" srcOrd="13" destOrd="0" presId="urn:microsoft.com/office/officeart/2017/3/layout/HorizontalPathTimeline"/>
    <dgm:cxn modelId="{80F982F2-462E-8D4C-8D79-F7E36733865E}" type="presParOf" srcId="{FDBF9D68-0510-46B7-A9CD-7148974240EA}" destId="{1EACD805-AFAA-452E-B02C-D40121F73214}" srcOrd="14" destOrd="0" presId="urn:microsoft.com/office/officeart/2017/3/layout/HorizontalPathTimeline"/>
    <dgm:cxn modelId="{D7066206-4611-684D-8335-87145CFC7710}" type="presParOf" srcId="{1EACD805-AFAA-452E-B02C-D40121F73214}" destId="{A6A433C7-AC00-44ED-9DF4-B9AB96B6F75F}" srcOrd="0" destOrd="0" presId="urn:microsoft.com/office/officeart/2017/3/layout/HorizontalPathTimeline"/>
    <dgm:cxn modelId="{FDC88223-F665-2349-9F3A-35DB4D5C5081}" type="presParOf" srcId="{1EACD805-AFAA-452E-B02C-D40121F73214}" destId="{30236FC5-E16D-43DF-BB6F-28967D2B5F84}" srcOrd="1" destOrd="0" presId="urn:microsoft.com/office/officeart/2017/3/layout/HorizontalPathTimeline"/>
    <dgm:cxn modelId="{4A01CB5D-4FF0-0243-9873-91E017086620}" type="presParOf" srcId="{30236FC5-E16D-43DF-BB6F-28967D2B5F84}" destId="{F58F4F4D-9E24-4615-8C64-1ED8DA36FBEE}" srcOrd="0" destOrd="0" presId="urn:microsoft.com/office/officeart/2017/3/layout/HorizontalPathTimeline"/>
    <dgm:cxn modelId="{5E173D63-89CC-8B45-A3B5-0E8D8BE4A4BD}" type="presParOf" srcId="{30236FC5-E16D-43DF-BB6F-28967D2B5F84}" destId="{553E798D-8C8A-4409-A25F-36CFF98FF052}" srcOrd="1" destOrd="0" presId="urn:microsoft.com/office/officeart/2017/3/layout/HorizontalPathTimeline"/>
    <dgm:cxn modelId="{0E92D517-237E-F34D-A9E1-C02BFE57A81E}" type="presParOf" srcId="{1EACD805-AFAA-452E-B02C-D40121F73214}" destId="{F85C13BC-B9C4-4F9A-908C-04A0C3B6240C}" srcOrd="2" destOrd="0" presId="urn:microsoft.com/office/officeart/2017/3/layout/HorizontalPathTimeline"/>
    <dgm:cxn modelId="{04461299-6F28-984F-8448-72A8A37360A1}" type="presParOf" srcId="{1EACD805-AFAA-452E-B02C-D40121F73214}" destId="{E3962EFD-1AD0-4A4B-A270-5B246B072194}" srcOrd="3" destOrd="0" presId="urn:microsoft.com/office/officeart/2017/3/layout/HorizontalPathTimeline"/>
    <dgm:cxn modelId="{4FD79D7A-BF48-2746-9371-23F52D48F1CA}" type="presParOf" srcId="{1EACD805-AFAA-452E-B02C-D40121F73214}" destId="{48921A2C-8493-4B08-8B1C-F1A951ED8F74}"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9C4405-8358-4438-9C88-D47FE689148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6DFFEB3-D3A4-4C5D-8366-F66BD0FF30DB}">
      <dgm:prSet custT="1"/>
      <dgm:spPr/>
      <dgm:t>
        <a:bodyPr/>
        <a:lstStyle/>
        <a:p>
          <a:r>
            <a:rPr lang="es-AR" sz="1600" b="1" dirty="0"/>
            <a:t>Information</a:t>
          </a:r>
          <a:r>
            <a:rPr lang="es-AR" sz="1600" b="1" baseline="0" dirty="0"/>
            <a:t> about COVID infection 19</a:t>
          </a:r>
          <a:endParaRPr lang="en-US" sz="1600" b="1" dirty="0"/>
        </a:p>
      </dgm:t>
    </dgm:pt>
    <dgm:pt modelId="{F9F4668C-9E33-4CFC-A63A-5D7A8357C30C}" type="parTrans" cxnId="{0715870C-AFAD-4F80-A104-D0E5BB5656C1}">
      <dgm:prSet/>
      <dgm:spPr/>
      <dgm:t>
        <a:bodyPr/>
        <a:lstStyle/>
        <a:p>
          <a:endParaRPr lang="en-US"/>
        </a:p>
      </dgm:t>
    </dgm:pt>
    <dgm:pt modelId="{F8D91125-CA3C-4909-BFE1-F66485FF7E87}" type="sibTrans" cxnId="{0715870C-AFAD-4F80-A104-D0E5BB5656C1}">
      <dgm:prSet/>
      <dgm:spPr/>
      <dgm:t>
        <a:bodyPr/>
        <a:lstStyle/>
        <a:p>
          <a:endParaRPr lang="en-US"/>
        </a:p>
      </dgm:t>
    </dgm:pt>
    <dgm:pt modelId="{73BEB735-AA3A-43F4-9858-C46F5E79320E}">
      <dgm:prSet/>
      <dgm:spPr/>
      <dgm:t>
        <a:bodyPr/>
        <a:lstStyle/>
        <a:p>
          <a:r>
            <a:rPr lang="es-AR" b="1" dirty="0"/>
            <a:t>The</a:t>
          </a:r>
          <a:r>
            <a:rPr lang="es-AR" b="1" baseline="0" dirty="0"/>
            <a:t> </a:t>
          </a:r>
          <a:r>
            <a:rPr lang="es-AR" b="1" dirty="0"/>
            <a:t>preparation of alcohol gel and others solutionsn</a:t>
          </a:r>
          <a:r>
            <a:rPr lang="es-AR" b="1" baseline="0" dirty="0"/>
            <a:t> according to good pharmacy preparation practices</a:t>
          </a:r>
          <a:r>
            <a:rPr lang="es-AR" b="1" dirty="0"/>
            <a:t> (BPPF)</a:t>
          </a:r>
          <a:endParaRPr lang="en-US" b="1" dirty="0"/>
        </a:p>
      </dgm:t>
    </dgm:pt>
    <dgm:pt modelId="{27CBFE84-5CC8-4B25-AC77-8697B890C3B0}" type="parTrans" cxnId="{A71C90C3-B0F0-400A-9290-44E307B516AA}">
      <dgm:prSet/>
      <dgm:spPr/>
      <dgm:t>
        <a:bodyPr/>
        <a:lstStyle/>
        <a:p>
          <a:endParaRPr lang="en-US"/>
        </a:p>
      </dgm:t>
    </dgm:pt>
    <dgm:pt modelId="{172A5FAB-0962-4903-8A98-A88EA9FA571A}" type="sibTrans" cxnId="{A71C90C3-B0F0-400A-9290-44E307B516AA}">
      <dgm:prSet/>
      <dgm:spPr/>
      <dgm:t>
        <a:bodyPr/>
        <a:lstStyle/>
        <a:p>
          <a:endParaRPr lang="en-US"/>
        </a:p>
      </dgm:t>
    </dgm:pt>
    <dgm:pt modelId="{BE8FC27B-9BCF-4322-9A5E-97FB20FE15F9}">
      <dgm:prSet/>
      <dgm:spPr/>
      <dgm:t>
        <a:bodyPr/>
        <a:lstStyle/>
        <a:p>
          <a:r>
            <a:rPr lang="es-AR" b="1" dirty="0"/>
            <a:t>Atenttion to the</a:t>
          </a:r>
          <a:r>
            <a:rPr lang="es-AR" b="1" baseline="0" dirty="0"/>
            <a:t> </a:t>
          </a:r>
          <a:r>
            <a:rPr lang="es-AR" b="1" dirty="0"/>
            <a:t>public in community</a:t>
          </a:r>
          <a:r>
            <a:rPr lang="es-AR" b="1" baseline="0" dirty="0"/>
            <a:t> pharmacies</a:t>
          </a:r>
          <a:r>
            <a:rPr lang="es-AR" b="1" dirty="0"/>
            <a:t> </a:t>
          </a:r>
          <a:endParaRPr lang="en-US" b="1" dirty="0"/>
        </a:p>
      </dgm:t>
    </dgm:pt>
    <dgm:pt modelId="{74306B63-F59D-446D-B56C-BDA84DB85AD4}" type="parTrans" cxnId="{F8DCDCDF-9AC4-4FAD-A522-302A5127B0CC}">
      <dgm:prSet/>
      <dgm:spPr/>
      <dgm:t>
        <a:bodyPr/>
        <a:lstStyle/>
        <a:p>
          <a:endParaRPr lang="en-US"/>
        </a:p>
      </dgm:t>
    </dgm:pt>
    <dgm:pt modelId="{77D30A43-9A13-4073-A001-8A7383B6CCB6}" type="sibTrans" cxnId="{F8DCDCDF-9AC4-4FAD-A522-302A5127B0CC}">
      <dgm:prSet/>
      <dgm:spPr/>
      <dgm:t>
        <a:bodyPr/>
        <a:lstStyle/>
        <a:p>
          <a:endParaRPr lang="en-US"/>
        </a:p>
      </dgm:t>
    </dgm:pt>
    <dgm:pt modelId="{EDC70D18-6780-4064-8158-482BEFE1E8E0}">
      <dgm:prSet/>
      <dgm:spPr/>
      <dgm:t>
        <a:bodyPr/>
        <a:lstStyle/>
        <a:p>
          <a:r>
            <a:rPr lang="es-AR" b="1" dirty="0"/>
            <a:t>Protection for</a:t>
          </a:r>
          <a:r>
            <a:rPr lang="es-AR" b="1" baseline="0" dirty="0"/>
            <a:t> the community pharmacist and community pharmacy staff</a:t>
          </a:r>
          <a:r>
            <a:rPr lang="es-AR" b="1" dirty="0"/>
            <a:t> </a:t>
          </a:r>
          <a:endParaRPr lang="en-US" b="1" dirty="0"/>
        </a:p>
      </dgm:t>
    </dgm:pt>
    <dgm:pt modelId="{B002CABA-A837-4CE5-8383-37CF3AB8C0F6}" type="parTrans" cxnId="{F1B84E06-85EC-4DC4-8F22-ABE0ABC10834}">
      <dgm:prSet/>
      <dgm:spPr/>
      <dgm:t>
        <a:bodyPr/>
        <a:lstStyle/>
        <a:p>
          <a:endParaRPr lang="en-US"/>
        </a:p>
      </dgm:t>
    </dgm:pt>
    <dgm:pt modelId="{0F412346-5B44-4F80-AEBA-0672741FE7DC}" type="sibTrans" cxnId="{F1B84E06-85EC-4DC4-8F22-ABE0ABC10834}">
      <dgm:prSet/>
      <dgm:spPr/>
      <dgm:t>
        <a:bodyPr/>
        <a:lstStyle/>
        <a:p>
          <a:endParaRPr lang="en-US"/>
        </a:p>
      </dgm:t>
    </dgm:pt>
    <dgm:pt modelId="{26F60A84-D63B-4DA6-99C9-1015EAF056B3}">
      <dgm:prSet/>
      <dgm:spPr/>
      <dgm:t>
        <a:bodyPr/>
        <a:lstStyle/>
        <a:p>
          <a:r>
            <a:rPr lang="es-AR" b="1" dirty="0"/>
            <a:t>Evolution</a:t>
          </a:r>
          <a:r>
            <a:rPr lang="es-AR" b="1" baseline="0" dirty="0"/>
            <a:t> of suspicious case and close contract</a:t>
          </a:r>
          <a:r>
            <a:rPr lang="es-AR" b="1" dirty="0"/>
            <a:t> </a:t>
          </a:r>
          <a:endParaRPr lang="en-US" b="1" dirty="0"/>
        </a:p>
      </dgm:t>
    </dgm:pt>
    <dgm:pt modelId="{F13614F5-369F-480D-8754-0CB0E3C002F3}" type="parTrans" cxnId="{F6CC3320-886A-42C7-9B31-E5BDB4E49D2E}">
      <dgm:prSet/>
      <dgm:spPr/>
      <dgm:t>
        <a:bodyPr/>
        <a:lstStyle/>
        <a:p>
          <a:endParaRPr lang="en-US"/>
        </a:p>
      </dgm:t>
    </dgm:pt>
    <dgm:pt modelId="{337BFEF2-3B21-4702-9EDF-FA2E4C578DB9}" type="sibTrans" cxnId="{F6CC3320-886A-42C7-9B31-E5BDB4E49D2E}">
      <dgm:prSet/>
      <dgm:spPr/>
      <dgm:t>
        <a:bodyPr/>
        <a:lstStyle/>
        <a:p>
          <a:endParaRPr lang="en-US"/>
        </a:p>
      </dgm:t>
    </dgm:pt>
    <dgm:pt modelId="{7655D395-47B6-4F96-BC7C-C52C3DFE9470}">
      <dgm:prSet/>
      <dgm:spPr/>
      <dgm:t>
        <a:bodyPr/>
        <a:lstStyle/>
        <a:p>
          <a:r>
            <a:rPr lang="es-AR" b="1" dirty="0"/>
            <a:t>Care</a:t>
          </a:r>
          <a:r>
            <a:rPr lang="es-AR" b="1" baseline="0" dirty="0"/>
            <a:t> in the community pharmacy of suspected cases of</a:t>
          </a:r>
          <a:r>
            <a:rPr lang="es-AR" b="1" dirty="0"/>
            <a:t> COVID</a:t>
          </a:r>
          <a:r>
            <a:rPr lang="es-AR" b="1" baseline="0" dirty="0"/>
            <a:t> infection 19</a:t>
          </a:r>
          <a:endParaRPr lang="en-US" b="1" dirty="0"/>
        </a:p>
      </dgm:t>
    </dgm:pt>
    <dgm:pt modelId="{34C737C5-F9F2-43DF-B107-612540394BF1}" type="parTrans" cxnId="{974B07C1-A895-40C1-9CE8-B6876E433D4C}">
      <dgm:prSet/>
      <dgm:spPr/>
      <dgm:t>
        <a:bodyPr/>
        <a:lstStyle/>
        <a:p>
          <a:endParaRPr lang="en-US"/>
        </a:p>
      </dgm:t>
    </dgm:pt>
    <dgm:pt modelId="{10F78E09-9E0B-4000-9136-4649C4CFC463}" type="sibTrans" cxnId="{974B07C1-A895-40C1-9CE8-B6876E433D4C}">
      <dgm:prSet/>
      <dgm:spPr/>
      <dgm:t>
        <a:bodyPr/>
        <a:lstStyle/>
        <a:p>
          <a:endParaRPr lang="en-US"/>
        </a:p>
      </dgm:t>
    </dgm:pt>
    <dgm:pt modelId="{11E7B480-8EBF-4956-B509-985F1975AA04}">
      <dgm:prSet/>
      <dgm:spPr/>
      <dgm:t>
        <a:bodyPr/>
        <a:lstStyle/>
        <a:p>
          <a:r>
            <a:rPr lang="es-AR" b="1" dirty="0"/>
            <a:t>Shift</a:t>
          </a:r>
          <a:r>
            <a:rPr lang="es-AR" b="1" baseline="0" dirty="0"/>
            <a:t> services of community pharmacies</a:t>
          </a:r>
          <a:r>
            <a:rPr lang="es-AR" b="1" dirty="0"/>
            <a:t> </a:t>
          </a:r>
          <a:endParaRPr lang="en-US" b="1" dirty="0"/>
        </a:p>
      </dgm:t>
    </dgm:pt>
    <dgm:pt modelId="{9EAA7EDA-3525-484A-A7EF-A7F12473FF60}" type="parTrans" cxnId="{E98A0B10-DA6A-4649-A58B-87ED30D82E1D}">
      <dgm:prSet/>
      <dgm:spPr/>
      <dgm:t>
        <a:bodyPr/>
        <a:lstStyle/>
        <a:p>
          <a:endParaRPr lang="en-US"/>
        </a:p>
      </dgm:t>
    </dgm:pt>
    <dgm:pt modelId="{3139C1B9-9C45-4686-BFAA-A8E74873B6D8}" type="sibTrans" cxnId="{E98A0B10-DA6A-4649-A58B-87ED30D82E1D}">
      <dgm:prSet/>
      <dgm:spPr/>
      <dgm:t>
        <a:bodyPr/>
        <a:lstStyle/>
        <a:p>
          <a:endParaRPr lang="en-US"/>
        </a:p>
      </dgm:t>
    </dgm:pt>
    <dgm:pt modelId="{408CADBE-582D-421F-B2AC-852AE97E5672}" type="pres">
      <dgm:prSet presAssocID="{F39C4405-8358-4438-9C88-D47FE6891484}" presName="linear" presStyleCnt="0">
        <dgm:presLayoutVars>
          <dgm:animLvl val="lvl"/>
          <dgm:resizeHandles val="exact"/>
        </dgm:presLayoutVars>
      </dgm:prSet>
      <dgm:spPr/>
    </dgm:pt>
    <dgm:pt modelId="{78004D9F-BF5F-4853-BB0A-E62D171323C8}" type="pres">
      <dgm:prSet presAssocID="{86DFFEB3-D3A4-4C5D-8366-F66BD0FF30DB}" presName="parentText" presStyleLbl="node1" presStyleIdx="0" presStyleCnt="7" custScaleY="115897">
        <dgm:presLayoutVars>
          <dgm:chMax val="0"/>
          <dgm:bulletEnabled val="1"/>
        </dgm:presLayoutVars>
      </dgm:prSet>
      <dgm:spPr/>
    </dgm:pt>
    <dgm:pt modelId="{F1455A83-A7D4-4A75-B609-898F36DB23F8}" type="pres">
      <dgm:prSet presAssocID="{F8D91125-CA3C-4909-BFE1-F66485FF7E87}" presName="spacer" presStyleCnt="0"/>
      <dgm:spPr/>
    </dgm:pt>
    <dgm:pt modelId="{08878A37-632F-43D4-8EFE-DE516386A134}" type="pres">
      <dgm:prSet presAssocID="{73BEB735-AA3A-43F4-9858-C46F5E79320E}" presName="parentText" presStyleLbl="node1" presStyleIdx="1" presStyleCnt="7">
        <dgm:presLayoutVars>
          <dgm:chMax val="0"/>
          <dgm:bulletEnabled val="1"/>
        </dgm:presLayoutVars>
      </dgm:prSet>
      <dgm:spPr/>
    </dgm:pt>
    <dgm:pt modelId="{679F21C5-FE26-4F2C-9468-E244CA66AACB}" type="pres">
      <dgm:prSet presAssocID="{172A5FAB-0962-4903-8A98-A88EA9FA571A}" presName="spacer" presStyleCnt="0"/>
      <dgm:spPr/>
    </dgm:pt>
    <dgm:pt modelId="{264BE026-C0C8-4999-AF2B-6F492898E79A}" type="pres">
      <dgm:prSet presAssocID="{BE8FC27B-9BCF-4322-9A5E-97FB20FE15F9}" presName="parentText" presStyleLbl="node1" presStyleIdx="2" presStyleCnt="7">
        <dgm:presLayoutVars>
          <dgm:chMax val="0"/>
          <dgm:bulletEnabled val="1"/>
        </dgm:presLayoutVars>
      </dgm:prSet>
      <dgm:spPr/>
    </dgm:pt>
    <dgm:pt modelId="{1F0F3C4D-F586-40D6-9580-913B3EF9E471}" type="pres">
      <dgm:prSet presAssocID="{77D30A43-9A13-4073-A001-8A7383B6CCB6}" presName="spacer" presStyleCnt="0"/>
      <dgm:spPr/>
    </dgm:pt>
    <dgm:pt modelId="{AB350DB4-CC45-4211-B964-4FCF96440ABD}" type="pres">
      <dgm:prSet presAssocID="{EDC70D18-6780-4064-8158-482BEFE1E8E0}" presName="parentText" presStyleLbl="node1" presStyleIdx="3" presStyleCnt="7">
        <dgm:presLayoutVars>
          <dgm:chMax val="0"/>
          <dgm:bulletEnabled val="1"/>
        </dgm:presLayoutVars>
      </dgm:prSet>
      <dgm:spPr/>
    </dgm:pt>
    <dgm:pt modelId="{4E2957CC-9CFE-4805-A831-0E13CC558723}" type="pres">
      <dgm:prSet presAssocID="{0F412346-5B44-4F80-AEBA-0672741FE7DC}" presName="spacer" presStyleCnt="0"/>
      <dgm:spPr/>
    </dgm:pt>
    <dgm:pt modelId="{4EC0A9FF-5FB2-4E47-BC24-E1BFF2CCB0F2}" type="pres">
      <dgm:prSet presAssocID="{26F60A84-D63B-4DA6-99C9-1015EAF056B3}" presName="parentText" presStyleLbl="node1" presStyleIdx="4" presStyleCnt="7">
        <dgm:presLayoutVars>
          <dgm:chMax val="0"/>
          <dgm:bulletEnabled val="1"/>
        </dgm:presLayoutVars>
      </dgm:prSet>
      <dgm:spPr/>
    </dgm:pt>
    <dgm:pt modelId="{E9C0748C-18A7-4AE5-AC83-1777B9CDED8C}" type="pres">
      <dgm:prSet presAssocID="{337BFEF2-3B21-4702-9EDF-FA2E4C578DB9}" presName="spacer" presStyleCnt="0"/>
      <dgm:spPr/>
    </dgm:pt>
    <dgm:pt modelId="{39FA803F-ABC9-4A4C-97FE-C2A4D2EBDA8E}" type="pres">
      <dgm:prSet presAssocID="{7655D395-47B6-4F96-BC7C-C52C3DFE9470}" presName="parentText" presStyleLbl="node1" presStyleIdx="5" presStyleCnt="7">
        <dgm:presLayoutVars>
          <dgm:chMax val="0"/>
          <dgm:bulletEnabled val="1"/>
        </dgm:presLayoutVars>
      </dgm:prSet>
      <dgm:spPr/>
    </dgm:pt>
    <dgm:pt modelId="{59EE4190-2D6C-4ABA-BF9C-DC95B4812860}" type="pres">
      <dgm:prSet presAssocID="{10F78E09-9E0B-4000-9136-4649C4CFC463}" presName="spacer" presStyleCnt="0"/>
      <dgm:spPr/>
    </dgm:pt>
    <dgm:pt modelId="{F165A6D9-8D09-4053-BAE0-0BA225B7234A}" type="pres">
      <dgm:prSet presAssocID="{11E7B480-8EBF-4956-B509-985F1975AA04}" presName="parentText" presStyleLbl="node1" presStyleIdx="6" presStyleCnt="7">
        <dgm:presLayoutVars>
          <dgm:chMax val="0"/>
          <dgm:bulletEnabled val="1"/>
        </dgm:presLayoutVars>
      </dgm:prSet>
      <dgm:spPr/>
    </dgm:pt>
  </dgm:ptLst>
  <dgm:cxnLst>
    <dgm:cxn modelId="{F1B84E06-85EC-4DC4-8F22-ABE0ABC10834}" srcId="{F39C4405-8358-4438-9C88-D47FE6891484}" destId="{EDC70D18-6780-4064-8158-482BEFE1E8E0}" srcOrd="3" destOrd="0" parTransId="{B002CABA-A837-4CE5-8383-37CF3AB8C0F6}" sibTransId="{0F412346-5B44-4F80-AEBA-0672741FE7DC}"/>
    <dgm:cxn modelId="{0715870C-AFAD-4F80-A104-D0E5BB5656C1}" srcId="{F39C4405-8358-4438-9C88-D47FE6891484}" destId="{86DFFEB3-D3A4-4C5D-8366-F66BD0FF30DB}" srcOrd="0" destOrd="0" parTransId="{F9F4668C-9E33-4CFC-A63A-5D7A8357C30C}" sibTransId="{F8D91125-CA3C-4909-BFE1-F66485FF7E87}"/>
    <dgm:cxn modelId="{E98A0B10-DA6A-4649-A58B-87ED30D82E1D}" srcId="{F39C4405-8358-4438-9C88-D47FE6891484}" destId="{11E7B480-8EBF-4956-B509-985F1975AA04}" srcOrd="6" destOrd="0" parTransId="{9EAA7EDA-3525-484A-A7EF-A7F12473FF60}" sibTransId="{3139C1B9-9C45-4686-BFAA-A8E74873B6D8}"/>
    <dgm:cxn modelId="{F2E0B51C-D7E1-894E-8AB5-042526CAC6E6}" type="presOf" srcId="{11E7B480-8EBF-4956-B509-985F1975AA04}" destId="{F165A6D9-8D09-4053-BAE0-0BA225B7234A}" srcOrd="0" destOrd="0" presId="urn:microsoft.com/office/officeart/2005/8/layout/vList2"/>
    <dgm:cxn modelId="{F6CC3320-886A-42C7-9B31-E5BDB4E49D2E}" srcId="{F39C4405-8358-4438-9C88-D47FE6891484}" destId="{26F60A84-D63B-4DA6-99C9-1015EAF056B3}" srcOrd="4" destOrd="0" parTransId="{F13614F5-369F-480D-8754-0CB0E3C002F3}" sibTransId="{337BFEF2-3B21-4702-9EDF-FA2E4C578DB9}"/>
    <dgm:cxn modelId="{FD5C3864-780A-DE41-A7CC-4CFF24A645D4}" type="presOf" srcId="{26F60A84-D63B-4DA6-99C9-1015EAF056B3}" destId="{4EC0A9FF-5FB2-4E47-BC24-E1BFF2CCB0F2}" srcOrd="0" destOrd="0" presId="urn:microsoft.com/office/officeart/2005/8/layout/vList2"/>
    <dgm:cxn modelId="{6A734D78-0ABC-DE45-95B3-6198D8CE3CBE}" type="presOf" srcId="{EDC70D18-6780-4064-8158-482BEFE1E8E0}" destId="{AB350DB4-CC45-4211-B964-4FCF96440ABD}" srcOrd="0" destOrd="0" presId="urn:microsoft.com/office/officeart/2005/8/layout/vList2"/>
    <dgm:cxn modelId="{FFA2BE85-DD7F-364B-A134-44E9FBDCDC9E}" type="presOf" srcId="{BE8FC27B-9BCF-4322-9A5E-97FB20FE15F9}" destId="{264BE026-C0C8-4999-AF2B-6F492898E79A}" srcOrd="0" destOrd="0" presId="urn:microsoft.com/office/officeart/2005/8/layout/vList2"/>
    <dgm:cxn modelId="{8B66049D-B925-8D4E-891A-C6747AED65E0}" type="presOf" srcId="{86DFFEB3-D3A4-4C5D-8366-F66BD0FF30DB}" destId="{78004D9F-BF5F-4853-BB0A-E62D171323C8}" srcOrd="0" destOrd="0" presId="urn:microsoft.com/office/officeart/2005/8/layout/vList2"/>
    <dgm:cxn modelId="{6218A59F-2F08-1F48-9208-10451211654F}" type="presOf" srcId="{F39C4405-8358-4438-9C88-D47FE6891484}" destId="{408CADBE-582D-421F-B2AC-852AE97E5672}" srcOrd="0" destOrd="0" presId="urn:microsoft.com/office/officeart/2005/8/layout/vList2"/>
    <dgm:cxn modelId="{2BCFB2BA-ECF7-774A-9BF2-4DFA3F2FF50B}" type="presOf" srcId="{7655D395-47B6-4F96-BC7C-C52C3DFE9470}" destId="{39FA803F-ABC9-4A4C-97FE-C2A4D2EBDA8E}" srcOrd="0" destOrd="0" presId="urn:microsoft.com/office/officeart/2005/8/layout/vList2"/>
    <dgm:cxn modelId="{974B07C1-A895-40C1-9CE8-B6876E433D4C}" srcId="{F39C4405-8358-4438-9C88-D47FE6891484}" destId="{7655D395-47B6-4F96-BC7C-C52C3DFE9470}" srcOrd="5" destOrd="0" parTransId="{34C737C5-F9F2-43DF-B107-612540394BF1}" sibTransId="{10F78E09-9E0B-4000-9136-4649C4CFC463}"/>
    <dgm:cxn modelId="{A71C90C3-B0F0-400A-9290-44E307B516AA}" srcId="{F39C4405-8358-4438-9C88-D47FE6891484}" destId="{73BEB735-AA3A-43F4-9858-C46F5E79320E}" srcOrd="1" destOrd="0" parTransId="{27CBFE84-5CC8-4B25-AC77-8697B890C3B0}" sibTransId="{172A5FAB-0962-4903-8A98-A88EA9FA571A}"/>
    <dgm:cxn modelId="{8A1F30D3-468D-1A41-A717-8B0255E8BCE2}" type="presOf" srcId="{73BEB735-AA3A-43F4-9858-C46F5E79320E}" destId="{08878A37-632F-43D4-8EFE-DE516386A134}" srcOrd="0" destOrd="0" presId="urn:microsoft.com/office/officeart/2005/8/layout/vList2"/>
    <dgm:cxn modelId="{F8DCDCDF-9AC4-4FAD-A522-302A5127B0CC}" srcId="{F39C4405-8358-4438-9C88-D47FE6891484}" destId="{BE8FC27B-9BCF-4322-9A5E-97FB20FE15F9}" srcOrd="2" destOrd="0" parTransId="{74306B63-F59D-446D-B56C-BDA84DB85AD4}" sibTransId="{77D30A43-9A13-4073-A001-8A7383B6CCB6}"/>
    <dgm:cxn modelId="{FB6C3C63-0F63-3547-8E33-8FB38F87B025}" type="presParOf" srcId="{408CADBE-582D-421F-B2AC-852AE97E5672}" destId="{78004D9F-BF5F-4853-BB0A-E62D171323C8}" srcOrd="0" destOrd="0" presId="urn:microsoft.com/office/officeart/2005/8/layout/vList2"/>
    <dgm:cxn modelId="{8998FC34-6100-014E-9DA4-8948DC9CB89E}" type="presParOf" srcId="{408CADBE-582D-421F-B2AC-852AE97E5672}" destId="{F1455A83-A7D4-4A75-B609-898F36DB23F8}" srcOrd="1" destOrd="0" presId="urn:microsoft.com/office/officeart/2005/8/layout/vList2"/>
    <dgm:cxn modelId="{B7DF14A6-2913-6044-A6C9-4E0F5CFAAD90}" type="presParOf" srcId="{408CADBE-582D-421F-B2AC-852AE97E5672}" destId="{08878A37-632F-43D4-8EFE-DE516386A134}" srcOrd="2" destOrd="0" presId="urn:microsoft.com/office/officeart/2005/8/layout/vList2"/>
    <dgm:cxn modelId="{8C1FE4BC-2C39-B04A-B0D2-0BD73B6095CF}" type="presParOf" srcId="{408CADBE-582D-421F-B2AC-852AE97E5672}" destId="{679F21C5-FE26-4F2C-9468-E244CA66AACB}" srcOrd="3" destOrd="0" presId="urn:microsoft.com/office/officeart/2005/8/layout/vList2"/>
    <dgm:cxn modelId="{40CFA769-024F-9A44-B416-3E5A0052F383}" type="presParOf" srcId="{408CADBE-582D-421F-B2AC-852AE97E5672}" destId="{264BE026-C0C8-4999-AF2B-6F492898E79A}" srcOrd="4" destOrd="0" presId="urn:microsoft.com/office/officeart/2005/8/layout/vList2"/>
    <dgm:cxn modelId="{ABEA4493-D452-5949-BAB6-E5FA88D725E7}" type="presParOf" srcId="{408CADBE-582D-421F-B2AC-852AE97E5672}" destId="{1F0F3C4D-F586-40D6-9580-913B3EF9E471}" srcOrd="5" destOrd="0" presId="urn:microsoft.com/office/officeart/2005/8/layout/vList2"/>
    <dgm:cxn modelId="{99DA0250-C945-D74B-9B57-F9085F14F0A3}" type="presParOf" srcId="{408CADBE-582D-421F-B2AC-852AE97E5672}" destId="{AB350DB4-CC45-4211-B964-4FCF96440ABD}" srcOrd="6" destOrd="0" presId="urn:microsoft.com/office/officeart/2005/8/layout/vList2"/>
    <dgm:cxn modelId="{B3A8DA56-E8B4-7E49-AC10-05513DA3E2B9}" type="presParOf" srcId="{408CADBE-582D-421F-B2AC-852AE97E5672}" destId="{4E2957CC-9CFE-4805-A831-0E13CC558723}" srcOrd="7" destOrd="0" presId="urn:microsoft.com/office/officeart/2005/8/layout/vList2"/>
    <dgm:cxn modelId="{228A5007-CA50-AC4A-962D-A3F7DD9AB3EA}" type="presParOf" srcId="{408CADBE-582D-421F-B2AC-852AE97E5672}" destId="{4EC0A9FF-5FB2-4E47-BC24-E1BFF2CCB0F2}" srcOrd="8" destOrd="0" presId="urn:microsoft.com/office/officeart/2005/8/layout/vList2"/>
    <dgm:cxn modelId="{3C3018D4-0A73-C945-8A7C-B7C4D49D508D}" type="presParOf" srcId="{408CADBE-582D-421F-B2AC-852AE97E5672}" destId="{E9C0748C-18A7-4AE5-AC83-1777B9CDED8C}" srcOrd="9" destOrd="0" presId="urn:microsoft.com/office/officeart/2005/8/layout/vList2"/>
    <dgm:cxn modelId="{F44FFD67-5510-7E48-8302-03DB43314F1C}" type="presParOf" srcId="{408CADBE-582D-421F-B2AC-852AE97E5672}" destId="{39FA803F-ABC9-4A4C-97FE-C2A4D2EBDA8E}" srcOrd="10" destOrd="0" presId="urn:microsoft.com/office/officeart/2005/8/layout/vList2"/>
    <dgm:cxn modelId="{D38D1703-9B45-3845-8A94-5945E7939527}" type="presParOf" srcId="{408CADBE-582D-421F-B2AC-852AE97E5672}" destId="{59EE4190-2D6C-4ABA-BF9C-DC95B4812860}" srcOrd="11" destOrd="0" presId="urn:microsoft.com/office/officeart/2005/8/layout/vList2"/>
    <dgm:cxn modelId="{6CAEF7D0-6551-7C46-BBD6-D8D83471443A}" type="presParOf" srcId="{408CADBE-582D-421F-B2AC-852AE97E5672}" destId="{F165A6D9-8D09-4053-BAE0-0BA225B7234A}"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9F9196-E74B-4267-B8C0-55793B5B321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3C97B00-CA2B-49F3-8183-7BE5E8C216FC}">
      <dgm:prSet/>
      <dgm:spPr/>
      <dgm:t>
        <a:bodyPr/>
        <a:lstStyle/>
        <a:p>
          <a:r>
            <a:rPr lang="es-AR" dirty="0"/>
            <a:t>Hygiene and disinfection</a:t>
          </a:r>
          <a:r>
            <a:rPr lang="es-AR" baseline="0" dirty="0"/>
            <a:t> of the work enviroment</a:t>
          </a:r>
          <a:endParaRPr lang="en-US" dirty="0"/>
        </a:p>
      </dgm:t>
    </dgm:pt>
    <dgm:pt modelId="{20F41779-8237-40F2-A040-86C728904A9B}" type="parTrans" cxnId="{ED6699AC-D0B1-486A-9A2A-D9AD9AF5BBEE}">
      <dgm:prSet/>
      <dgm:spPr/>
      <dgm:t>
        <a:bodyPr/>
        <a:lstStyle/>
        <a:p>
          <a:endParaRPr lang="en-US"/>
        </a:p>
      </dgm:t>
    </dgm:pt>
    <dgm:pt modelId="{35702922-8066-454B-B30B-37E190260DD4}" type="sibTrans" cxnId="{ED6699AC-D0B1-486A-9A2A-D9AD9AF5BBEE}">
      <dgm:prSet/>
      <dgm:spPr/>
      <dgm:t>
        <a:bodyPr/>
        <a:lstStyle/>
        <a:p>
          <a:endParaRPr lang="en-US"/>
        </a:p>
      </dgm:t>
    </dgm:pt>
    <dgm:pt modelId="{B902D7D7-B04B-46F8-94B5-3AC13ED38165}">
      <dgm:prSet/>
      <dgm:spPr/>
      <dgm:t>
        <a:bodyPr/>
        <a:lstStyle/>
        <a:p>
          <a:r>
            <a:rPr lang="es-AR" dirty="0"/>
            <a:t>Recommendations</a:t>
          </a:r>
          <a:r>
            <a:rPr lang="es-AR" baseline="0" dirty="0"/>
            <a:t> for commuting to and from work</a:t>
          </a:r>
          <a:endParaRPr lang="en-US" dirty="0"/>
        </a:p>
      </dgm:t>
    </dgm:pt>
    <dgm:pt modelId="{E94FA771-C213-4FAB-9741-FFFFEAF12F9D}" type="parTrans" cxnId="{0D6840C7-2639-495A-A7FE-535EB0D433E2}">
      <dgm:prSet/>
      <dgm:spPr/>
      <dgm:t>
        <a:bodyPr/>
        <a:lstStyle/>
        <a:p>
          <a:endParaRPr lang="en-US"/>
        </a:p>
      </dgm:t>
    </dgm:pt>
    <dgm:pt modelId="{7D2A9BEE-2D47-44CF-92D9-1122D5E97391}" type="sibTrans" cxnId="{0D6840C7-2639-495A-A7FE-535EB0D433E2}">
      <dgm:prSet/>
      <dgm:spPr/>
      <dgm:t>
        <a:bodyPr/>
        <a:lstStyle/>
        <a:p>
          <a:endParaRPr lang="en-US"/>
        </a:p>
      </dgm:t>
    </dgm:pt>
    <dgm:pt modelId="{C81A56EA-5B5B-4584-98FF-0705C5C5EEA2}">
      <dgm:prSet custT="1"/>
      <dgm:spPr/>
      <dgm:t>
        <a:bodyPr/>
        <a:lstStyle/>
        <a:p>
          <a:r>
            <a:rPr lang="es-AR" sz="1200" dirty="0"/>
            <a:t>Specific</a:t>
          </a:r>
          <a:r>
            <a:rPr lang="es-AR" sz="1200" baseline="0" dirty="0"/>
            <a:t> protocol for the health cabinet: how to face a flu vaccination campaign, talking into account that in this action the necessary distance for prevention cannot be met</a:t>
          </a:r>
          <a:r>
            <a:rPr lang="es-AR" sz="1200" dirty="0"/>
            <a:t>.</a:t>
          </a:r>
          <a:endParaRPr lang="en-US" sz="1200" dirty="0"/>
        </a:p>
      </dgm:t>
    </dgm:pt>
    <dgm:pt modelId="{4513967A-1614-4C11-8745-788ABBF37254}" type="parTrans" cxnId="{C5FE75FB-1F51-430B-84B7-9A7C5B9E3F6C}">
      <dgm:prSet/>
      <dgm:spPr/>
      <dgm:t>
        <a:bodyPr/>
        <a:lstStyle/>
        <a:p>
          <a:endParaRPr lang="en-US"/>
        </a:p>
      </dgm:t>
    </dgm:pt>
    <dgm:pt modelId="{DDB3EBEE-7833-42A5-9790-6364F03599F6}" type="sibTrans" cxnId="{C5FE75FB-1F51-430B-84B7-9A7C5B9E3F6C}">
      <dgm:prSet/>
      <dgm:spPr/>
      <dgm:t>
        <a:bodyPr/>
        <a:lstStyle/>
        <a:p>
          <a:endParaRPr lang="en-US"/>
        </a:p>
      </dgm:t>
    </dgm:pt>
    <dgm:pt modelId="{84C819C9-A2ED-49A1-A2EB-01AC6E1E9AA6}">
      <dgm:prSet/>
      <dgm:spPr/>
      <dgm:t>
        <a:bodyPr/>
        <a:lstStyle/>
        <a:p>
          <a:r>
            <a:rPr lang="es-AR" dirty="0"/>
            <a:t>Specific</a:t>
          </a:r>
          <a:r>
            <a:rPr lang="es-AR" baseline="0" dirty="0"/>
            <a:t> protocol for the application of injectables</a:t>
          </a:r>
          <a:r>
            <a:rPr lang="es-AR" dirty="0"/>
            <a:t> </a:t>
          </a:r>
          <a:endParaRPr lang="en-US" dirty="0"/>
        </a:p>
      </dgm:t>
    </dgm:pt>
    <dgm:pt modelId="{5D515F36-0B24-4BA0-83CB-EC3C885B5BAD}" type="parTrans" cxnId="{4AD5528A-0DF7-41EB-983B-CD7AAC0D57D7}">
      <dgm:prSet/>
      <dgm:spPr/>
      <dgm:t>
        <a:bodyPr/>
        <a:lstStyle/>
        <a:p>
          <a:endParaRPr lang="en-US"/>
        </a:p>
      </dgm:t>
    </dgm:pt>
    <dgm:pt modelId="{B77A8171-B9DF-4AE4-B0BB-86090D782DF0}" type="sibTrans" cxnId="{4AD5528A-0DF7-41EB-983B-CD7AAC0D57D7}">
      <dgm:prSet/>
      <dgm:spPr/>
      <dgm:t>
        <a:bodyPr/>
        <a:lstStyle/>
        <a:p>
          <a:endParaRPr lang="en-US"/>
        </a:p>
      </dgm:t>
    </dgm:pt>
    <dgm:pt modelId="{03464DB4-342A-415A-B758-EB3ECF0D8443}">
      <dgm:prSet/>
      <dgm:spPr/>
      <dgm:t>
        <a:bodyPr/>
        <a:lstStyle/>
        <a:p>
          <a:r>
            <a:rPr lang="es-AR" dirty="0"/>
            <a:t>Specific</a:t>
          </a:r>
          <a:r>
            <a:rPr lang="es-AR" baseline="0" dirty="0"/>
            <a:t> protocols for taking blood pressure</a:t>
          </a:r>
          <a:r>
            <a:rPr lang="es-AR" dirty="0"/>
            <a:t>. </a:t>
          </a:r>
          <a:endParaRPr lang="en-US" dirty="0"/>
        </a:p>
      </dgm:t>
    </dgm:pt>
    <dgm:pt modelId="{2445FBEC-139A-47B3-ACEF-29E77AF71D17}" type="parTrans" cxnId="{1C367AA3-F933-486E-A2EC-C511F131F1EA}">
      <dgm:prSet/>
      <dgm:spPr/>
      <dgm:t>
        <a:bodyPr/>
        <a:lstStyle/>
        <a:p>
          <a:endParaRPr lang="en-US"/>
        </a:p>
      </dgm:t>
    </dgm:pt>
    <dgm:pt modelId="{DCCD3D9A-F766-4C44-8D94-4074CA2940D4}" type="sibTrans" cxnId="{1C367AA3-F933-486E-A2EC-C511F131F1EA}">
      <dgm:prSet/>
      <dgm:spPr/>
      <dgm:t>
        <a:bodyPr/>
        <a:lstStyle/>
        <a:p>
          <a:endParaRPr lang="en-US"/>
        </a:p>
      </dgm:t>
    </dgm:pt>
    <dgm:pt modelId="{2A6B2162-299A-49FB-A48F-84A7FE8E23D5}">
      <dgm:prSet/>
      <dgm:spPr/>
      <dgm:t>
        <a:bodyPr/>
        <a:lstStyle/>
        <a:p>
          <a:r>
            <a:rPr lang="es-AR" dirty="0"/>
            <a:t>Reinforcement</a:t>
          </a:r>
          <a:r>
            <a:rPr lang="es-AR" baseline="0" dirty="0"/>
            <a:t> of the reccomendation for the protection of pharmacy and pharmacist assitans</a:t>
          </a:r>
          <a:endParaRPr lang="en-US" dirty="0"/>
        </a:p>
      </dgm:t>
    </dgm:pt>
    <dgm:pt modelId="{E4DDAF94-8F29-4000-8763-D8181634DD0B}" type="parTrans" cxnId="{3C11C055-7FA2-4877-A4EA-C47742FADD7C}">
      <dgm:prSet/>
      <dgm:spPr/>
      <dgm:t>
        <a:bodyPr/>
        <a:lstStyle/>
        <a:p>
          <a:endParaRPr lang="en-US"/>
        </a:p>
      </dgm:t>
    </dgm:pt>
    <dgm:pt modelId="{C12145A2-318D-4C44-8325-29A4A2F6762D}" type="sibTrans" cxnId="{3C11C055-7FA2-4877-A4EA-C47742FADD7C}">
      <dgm:prSet/>
      <dgm:spPr/>
      <dgm:t>
        <a:bodyPr/>
        <a:lstStyle/>
        <a:p>
          <a:endParaRPr lang="en-US"/>
        </a:p>
      </dgm:t>
    </dgm:pt>
    <dgm:pt modelId="{21E9AFAB-C3CB-41B1-95B7-446FF9E387FB}" type="pres">
      <dgm:prSet presAssocID="{209F9196-E74B-4267-B8C0-55793B5B321B}" presName="root" presStyleCnt="0">
        <dgm:presLayoutVars>
          <dgm:dir/>
          <dgm:resizeHandles val="exact"/>
        </dgm:presLayoutVars>
      </dgm:prSet>
      <dgm:spPr/>
    </dgm:pt>
    <dgm:pt modelId="{35C3EB9D-2CEB-4E74-8431-6996C0B328B3}" type="pres">
      <dgm:prSet presAssocID="{83C97B00-CA2B-49F3-8183-7BE5E8C216FC}" presName="compNode" presStyleCnt="0"/>
      <dgm:spPr/>
    </dgm:pt>
    <dgm:pt modelId="{28B95804-8247-41EA-B2C7-B3B303C3C3B4}" type="pres">
      <dgm:prSet presAssocID="{83C97B00-CA2B-49F3-8183-7BE5E8C216FC}" presName="bgRect" presStyleLbl="bgShp" presStyleIdx="0" presStyleCnt="6"/>
      <dgm:spPr/>
    </dgm:pt>
    <dgm:pt modelId="{BE0E39CE-26FB-433C-98E6-E030555AE6F2}" type="pres">
      <dgm:prSet presAssocID="{83C97B00-CA2B-49F3-8183-7BE5E8C216F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p and bucket"/>
        </a:ext>
      </dgm:extLst>
    </dgm:pt>
    <dgm:pt modelId="{6E977324-C279-4898-836F-93EF1845F4EC}" type="pres">
      <dgm:prSet presAssocID="{83C97B00-CA2B-49F3-8183-7BE5E8C216FC}" presName="spaceRect" presStyleCnt="0"/>
      <dgm:spPr/>
    </dgm:pt>
    <dgm:pt modelId="{B0D78325-F798-47BF-BEA8-6AACC6FF7BEC}" type="pres">
      <dgm:prSet presAssocID="{83C97B00-CA2B-49F3-8183-7BE5E8C216FC}" presName="parTx" presStyleLbl="revTx" presStyleIdx="0" presStyleCnt="6" custAng="0" custScaleY="93766">
        <dgm:presLayoutVars>
          <dgm:chMax val="0"/>
          <dgm:chPref val="0"/>
        </dgm:presLayoutVars>
      </dgm:prSet>
      <dgm:spPr/>
    </dgm:pt>
    <dgm:pt modelId="{BB5BD43C-D77B-4A48-AF97-157DA3B814AE}" type="pres">
      <dgm:prSet presAssocID="{35702922-8066-454B-B30B-37E190260DD4}" presName="sibTrans" presStyleCnt="0"/>
      <dgm:spPr/>
    </dgm:pt>
    <dgm:pt modelId="{B3FE7E35-A879-45F1-96AF-BB387379E7DA}" type="pres">
      <dgm:prSet presAssocID="{B902D7D7-B04B-46F8-94B5-3AC13ED38165}" presName="compNode" presStyleCnt="0"/>
      <dgm:spPr/>
    </dgm:pt>
    <dgm:pt modelId="{740DB8B8-7D2B-4AFC-B97C-4BAC1D9515C4}" type="pres">
      <dgm:prSet presAssocID="{B902D7D7-B04B-46F8-94B5-3AC13ED38165}" presName="bgRect" presStyleLbl="bgShp" presStyleIdx="1" presStyleCnt="6"/>
      <dgm:spPr/>
    </dgm:pt>
    <dgm:pt modelId="{BA21FAEB-DCBC-4D61-909F-A30C021071D7}" type="pres">
      <dgm:prSet presAssocID="{B902D7D7-B04B-46F8-94B5-3AC13ED3816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r"/>
        </a:ext>
      </dgm:extLst>
    </dgm:pt>
    <dgm:pt modelId="{D5CADCB2-2EE0-4968-BEE1-16A7292AF7FB}" type="pres">
      <dgm:prSet presAssocID="{B902D7D7-B04B-46F8-94B5-3AC13ED38165}" presName="spaceRect" presStyleCnt="0"/>
      <dgm:spPr/>
    </dgm:pt>
    <dgm:pt modelId="{8EB615FB-0067-4C4E-950E-5C0086C57728}" type="pres">
      <dgm:prSet presAssocID="{B902D7D7-B04B-46F8-94B5-3AC13ED38165}" presName="parTx" presStyleLbl="revTx" presStyleIdx="1" presStyleCnt="6">
        <dgm:presLayoutVars>
          <dgm:chMax val="0"/>
          <dgm:chPref val="0"/>
        </dgm:presLayoutVars>
      </dgm:prSet>
      <dgm:spPr/>
    </dgm:pt>
    <dgm:pt modelId="{EE9F26BD-E685-4DF4-BBA6-8F489314702A}" type="pres">
      <dgm:prSet presAssocID="{7D2A9BEE-2D47-44CF-92D9-1122D5E97391}" presName="sibTrans" presStyleCnt="0"/>
      <dgm:spPr/>
    </dgm:pt>
    <dgm:pt modelId="{4B970EBB-7A52-4D31-9C52-B19569054698}" type="pres">
      <dgm:prSet presAssocID="{C81A56EA-5B5B-4584-98FF-0705C5C5EEA2}" presName="compNode" presStyleCnt="0"/>
      <dgm:spPr/>
    </dgm:pt>
    <dgm:pt modelId="{AA3AEF64-2EDC-4C01-8C75-7E0C62D4B28C}" type="pres">
      <dgm:prSet presAssocID="{C81A56EA-5B5B-4584-98FF-0705C5C5EEA2}" presName="bgRect" presStyleLbl="bgShp" presStyleIdx="2" presStyleCnt="6"/>
      <dgm:spPr/>
    </dgm:pt>
    <dgm:pt modelId="{D5DAA6EF-16BC-4F09-BF54-7AAE273F3248}" type="pres">
      <dgm:prSet presAssocID="{C81A56EA-5B5B-4584-98FF-0705C5C5EEA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EF21FFBF-15E2-4B91-8B1D-2A7990454FB0}" type="pres">
      <dgm:prSet presAssocID="{C81A56EA-5B5B-4584-98FF-0705C5C5EEA2}" presName="spaceRect" presStyleCnt="0"/>
      <dgm:spPr/>
    </dgm:pt>
    <dgm:pt modelId="{4E298457-4D81-4A76-8862-487A123707EA}" type="pres">
      <dgm:prSet presAssocID="{C81A56EA-5B5B-4584-98FF-0705C5C5EEA2}" presName="parTx" presStyleLbl="revTx" presStyleIdx="2" presStyleCnt="6">
        <dgm:presLayoutVars>
          <dgm:chMax val="0"/>
          <dgm:chPref val="0"/>
        </dgm:presLayoutVars>
      </dgm:prSet>
      <dgm:spPr/>
    </dgm:pt>
    <dgm:pt modelId="{939FC9A8-3B23-4FE6-B44D-5D95086C71B0}" type="pres">
      <dgm:prSet presAssocID="{DDB3EBEE-7833-42A5-9790-6364F03599F6}" presName="sibTrans" presStyleCnt="0"/>
      <dgm:spPr/>
    </dgm:pt>
    <dgm:pt modelId="{2E0A69FB-817A-4AA6-BED8-DC9413187C92}" type="pres">
      <dgm:prSet presAssocID="{84C819C9-A2ED-49A1-A2EB-01AC6E1E9AA6}" presName="compNode" presStyleCnt="0"/>
      <dgm:spPr/>
    </dgm:pt>
    <dgm:pt modelId="{DA3021A6-DBE5-4B45-99CC-7EAAD0844807}" type="pres">
      <dgm:prSet presAssocID="{84C819C9-A2ED-49A1-A2EB-01AC6E1E9AA6}" presName="bgRect" presStyleLbl="bgShp" presStyleIdx="3" presStyleCnt="6"/>
      <dgm:spPr>
        <a:solidFill>
          <a:schemeClr val="accent5">
            <a:lumMod val="75000"/>
          </a:schemeClr>
        </a:solidFill>
      </dgm:spPr>
    </dgm:pt>
    <dgm:pt modelId="{F45D0798-59C6-468E-B2DE-E4F0E0172669}" type="pres">
      <dgm:prSet presAssocID="{84C819C9-A2ED-49A1-A2EB-01AC6E1E9AA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ine"/>
        </a:ext>
      </dgm:extLst>
    </dgm:pt>
    <dgm:pt modelId="{FD4439F0-B6D0-4FEA-A9C6-BC5A2791D2F4}" type="pres">
      <dgm:prSet presAssocID="{84C819C9-A2ED-49A1-A2EB-01AC6E1E9AA6}" presName="spaceRect" presStyleCnt="0"/>
      <dgm:spPr/>
    </dgm:pt>
    <dgm:pt modelId="{667E5BB3-F40E-46ED-B9F8-4A8CF42BBD24}" type="pres">
      <dgm:prSet presAssocID="{84C819C9-A2ED-49A1-A2EB-01AC6E1E9AA6}" presName="parTx" presStyleLbl="revTx" presStyleIdx="3" presStyleCnt="6">
        <dgm:presLayoutVars>
          <dgm:chMax val="0"/>
          <dgm:chPref val="0"/>
        </dgm:presLayoutVars>
      </dgm:prSet>
      <dgm:spPr/>
    </dgm:pt>
    <dgm:pt modelId="{5D350026-9E9D-4ED3-BFDF-F367FFD005B9}" type="pres">
      <dgm:prSet presAssocID="{B77A8171-B9DF-4AE4-B0BB-86090D782DF0}" presName="sibTrans" presStyleCnt="0"/>
      <dgm:spPr/>
    </dgm:pt>
    <dgm:pt modelId="{0EE7360B-18FA-471A-B309-09ECD9C07F96}" type="pres">
      <dgm:prSet presAssocID="{03464DB4-342A-415A-B758-EB3ECF0D8443}" presName="compNode" presStyleCnt="0"/>
      <dgm:spPr/>
    </dgm:pt>
    <dgm:pt modelId="{1B72089A-C26A-43CE-99A5-6EE361611A11}" type="pres">
      <dgm:prSet presAssocID="{03464DB4-342A-415A-B758-EB3ECF0D8443}" presName="bgRect" presStyleLbl="bgShp" presStyleIdx="4" presStyleCnt="6"/>
      <dgm:spPr/>
    </dgm:pt>
    <dgm:pt modelId="{852047D3-94A5-4EFE-B635-9BFCA5B6D2D1}" type="pres">
      <dgm:prSet presAssocID="{03464DB4-342A-415A-B758-EB3ECF0D844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Kidney"/>
        </a:ext>
      </dgm:extLst>
    </dgm:pt>
    <dgm:pt modelId="{0679FC63-E5C8-4DA3-BD9C-4B1F1EF9099B}" type="pres">
      <dgm:prSet presAssocID="{03464DB4-342A-415A-B758-EB3ECF0D8443}" presName="spaceRect" presStyleCnt="0"/>
      <dgm:spPr/>
    </dgm:pt>
    <dgm:pt modelId="{1DB00A9A-2A8B-4A43-ADC8-170D7262C21D}" type="pres">
      <dgm:prSet presAssocID="{03464DB4-342A-415A-B758-EB3ECF0D8443}" presName="parTx" presStyleLbl="revTx" presStyleIdx="4" presStyleCnt="6">
        <dgm:presLayoutVars>
          <dgm:chMax val="0"/>
          <dgm:chPref val="0"/>
        </dgm:presLayoutVars>
      </dgm:prSet>
      <dgm:spPr/>
    </dgm:pt>
    <dgm:pt modelId="{860AAE4A-13AF-430D-8C24-FAF8E4829746}" type="pres">
      <dgm:prSet presAssocID="{DCCD3D9A-F766-4C44-8D94-4074CA2940D4}" presName="sibTrans" presStyleCnt="0"/>
      <dgm:spPr/>
    </dgm:pt>
    <dgm:pt modelId="{AE0B4B13-71E9-40F5-8073-97B34D0A0A94}" type="pres">
      <dgm:prSet presAssocID="{2A6B2162-299A-49FB-A48F-84A7FE8E23D5}" presName="compNode" presStyleCnt="0"/>
      <dgm:spPr/>
    </dgm:pt>
    <dgm:pt modelId="{4CDE0D25-BA9E-4F5F-BE3E-34B5889B7398}" type="pres">
      <dgm:prSet presAssocID="{2A6B2162-299A-49FB-A48F-84A7FE8E23D5}" presName="bgRect" presStyleLbl="bgShp" presStyleIdx="5" presStyleCnt="6"/>
      <dgm:spPr/>
    </dgm:pt>
    <dgm:pt modelId="{07D277BB-771E-441B-9E00-AC0C16D6398A}" type="pres">
      <dgm:prSet presAssocID="{2A6B2162-299A-49FB-A48F-84A7FE8E23D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octor"/>
        </a:ext>
      </dgm:extLst>
    </dgm:pt>
    <dgm:pt modelId="{8F41BF9C-3F0F-4240-A71A-AB3E1A948A2F}" type="pres">
      <dgm:prSet presAssocID="{2A6B2162-299A-49FB-A48F-84A7FE8E23D5}" presName="spaceRect" presStyleCnt="0"/>
      <dgm:spPr/>
    </dgm:pt>
    <dgm:pt modelId="{8D785F8B-E6EF-4975-BC20-4D867B66BEAD}" type="pres">
      <dgm:prSet presAssocID="{2A6B2162-299A-49FB-A48F-84A7FE8E23D5}" presName="parTx" presStyleLbl="revTx" presStyleIdx="5" presStyleCnt="6">
        <dgm:presLayoutVars>
          <dgm:chMax val="0"/>
          <dgm:chPref val="0"/>
        </dgm:presLayoutVars>
      </dgm:prSet>
      <dgm:spPr/>
    </dgm:pt>
  </dgm:ptLst>
  <dgm:cxnLst>
    <dgm:cxn modelId="{A79C3F2A-C0AE-A842-9C70-5049BC4F1BCE}" type="presOf" srcId="{2A6B2162-299A-49FB-A48F-84A7FE8E23D5}" destId="{8D785F8B-E6EF-4975-BC20-4D867B66BEAD}" srcOrd="0" destOrd="0" presId="urn:microsoft.com/office/officeart/2018/2/layout/IconVerticalSolidList"/>
    <dgm:cxn modelId="{D252E033-9400-044D-97FA-FAC0168E16F0}" type="presOf" srcId="{83C97B00-CA2B-49F3-8183-7BE5E8C216FC}" destId="{B0D78325-F798-47BF-BEA8-6AACC6FF7BEC}" srcOrd="0" destOrd="0" presId="urn:microsoft.com/office/officeart/2018/2/layout/IconVerticalSolidList"/>
    <dgm:cxn modelId="{0C92DE5E-2706-7743-8F61-4AF4BF528058}" type="presOf" srcId="{C81A56EA-5B5B-4584-98FF-0705C5C5EEA2}" destId="{4E298457-4D81-4A76-8862-487A123707EA}" srcOrd="0" destOrd="0" presId="urn:microsoft.com/office/officeart/2018/2/layout/IconVerticalSolidList"/>
    <dgm:cxn modelId="{3C11C055-7FA2-4877-A4EA-C47742FADD7C}" srcId="{209F9196-E74B-4267-B8C0-55793B5B321B}" destId="{2A6B2162-299A-49FB-A48F-84A7FE8E23D5}" srcOrd="5" destOrd="0" parTransId="{E4DDAF94-8F29-4000-8763-D8181634DD0B}" sibTransId="{C12145A2-318D-4C44-8325-29A4A2F6762D}"/>
    <dgm:cxn modelId="{0AEE2A59-DB36-E641-A47A-D1D7A8CA804F}" type="presOf" srcId="{209F9196-E74B-4267-B8C0-55793B5B321B}" destId="{21E9AFAB-C3CB-41B1-95B7-446FF9E387FB}" srcOrd="0" destOrd="0" presId="urn:microsoft.com/office/officeart/2018/2/layout/IconVerticalSolidList"/>
    <dgm:cxn modelId="{4AD5528A-0DF7-41EB-983B-CD7AAC0D57D7}" srcId="{209F9196-E74B-4267-B8C0-55793B5B321B}" destId="{84C819C9-A2ED-49A1-A2EB-01AC6E1E9AA6}" srcOrd="3" destOrd="0" parTransId="{5D515F36-0B24-4BA0-83CB-EC3C885B5BAD}" sibTransId="{B77A8171-B9DF-4AE4-B0BB-86090D782DF0}"/>
    <dgm:cxn modelId="{43AAAD9E-FD86-0548-8AE8-993A5364E6F5}" type="presOf" srcId="{03464DB4-342A-415A-B758-EB3ECF0D8443}" destId="{1DB00A9A-2A8B-4A43-ADC8-170D7262C21D}" srcOrd="0" destOrd="0" presId="urn:microsoft.com/office/officeart/2018/2/layout/IconVerticalSolidList"/>
    <dgm:cxn modelId="{1C367AA3-F933-486E-A2EC-C511F131F1EA}" srcId="{209F9196-E74B-4267-B8C0-55793B5B321B}" destId="{03464DB4-342A-415A-B758-EB3ECF0D8443}" srcOrd="4" destOrd="0" parTransId="{2445FBEC-139A-47B3-ACEF-29E77AF71D17}" sibTransId="{DCCD3D9A-F766-4C44-8D94-4074CA2940D4}"/>
    <dgm:cxn modelId="{ED6699AC-D0B1-486A-9A2A-D9AD9AF5BBEE}" srcId="{209F9196-E74B-4267-B8C0-55793B5B321B}" destId="{83C97B00-CA2B-49F3-8183-7BE5E8C216FC}" srcOrd="0" destOrd="0" parTransId="{20F41779-8237-40F2-A040-86C728904A9B}" sibTransId="{35702922-8066-454B-B30B-37E190260DD4}"/>
    <dgm:cxn modelId="{0D6840C7-2639-495A-A7FE-535EB0D433E2}" srcId="{209F9196-E74B-4267-B8C0-55793B5B321B}" destId="{B902D7D7-B04B-46F8-94B5-3AC13ED38165}" srcOrd="1" destOrd="0" parTransId="{E94FA771-C213-4FAB-9741-FFFFEAF12F9D}" sibTransId="{7D2A9BEE-2D47-44CF-92D9-1122D5E97391}"/>
    <dgm:cxn modelId="{6ACE2ACC-A029-3240-8D1C-979626914BFC}" type="presOf" srcId="{84C819C9-A2ED-49A1-A2EB-01AC6E1E9AA6}" destId="{667E5BB3-F40E-46ED-B9F8-4A8CF42BBD24}" srcOrd="0" destOrd="0" presId="urn:microsoft.com/office/officeart/2018/2/layout/IconVerticalSolidList"/>
    <dgm:cxn modelId="{A04C94F2-5E73-2E4E-AA2B-E65B43D27B77}" type="presOf" srcId="{B902D7D7-B04B-46F8-94B5-3AC13ED38165}" destId="{8EB615FB-0067-4C4E-950E-5C0086C57728}" srcOrd="0" destOrd="0" presId="urn:microsoft.com/office/officeart/2018/2/layout/IconVerticalSolidList"/>
    <dgm:cxn modelId="{C5FE75FB-1F51-430B-84B7-9A7C5B9E3F6C}" srcId="{209F9196-E74B-4267-B8C0-55793B5B321B}" destId="{C81A56EA-5B5B-4584-98FF-0705C5C5EEA2}" srcOrd="2" destOrd="0" parTransId="{4513967A-1614-4C11-8745-788ABBF37254}" sibTransId="{DDB3EBEE-7833-42A5-9790-6364F03599F6}"/>
    <dgm:cxn modelId="{EF2D7B54-0C64-6D48-B024-83FAA0672C2D}" type="presParOf" srcId="{21E9AFAB-C3CB-41B1-95B7-446FF9E387FB}" destId="{35C3EB9D-2CEB-4E74-8431-6996C0B328B3}" srcOrd="0" destOrd="0" presId="urn:microsoft.com/office/officeart/2018/2/layout/IconVerticalSolidList"/>
    <dgm:cxn modelId="{5B04D1AA-BEB4-C142-BBCD-BEC68172374E}" type="presParOf" srcId="{35C3EB9D-2CEB-4E74-8431-6996C0B328B3}" destId="{28B95804-8247-41EA-B2C7-B3B303C3C3B4}" srcOrd="0" destOrd="0" presId="urn:microsoft.com/office/officeart/2018/2/layout/IconVerticalSolidList"/>
    <dgm:cxn modelId="{2733B4EB-7486-5B46-80CF-01C7A6EE15E9}" type="presParOf" srcId="{35C3EB9D-2CEB-4E74-8431-6996C0B328B3}" destId="{BE0E39CE-26FB-433C-98E6-E030555AE6F2}" srcOrd="1" destOrd="0" presId="urn:microsoft.com/office/officeart/2018/2/layout/IconVerticalSolidList"/>
    <dgm:cxn modelId="{AFEE1E4A-E27C-F140-A709-09CE2EDCEBBE}" type="presParOf" srcId="{35C3EB9D-2CEB-4E74-8431-6996C0B328B3}" destId="{6E977324-C279-4898-836F-93EF1845F4EC}" srcOrd="2" destOrd="0" presId="urn:microsoft.com/office/officeart/2018/2/layout/IconVerticalSolidList"/>
    <dgm:cxn modelId="{B6A05C6D-DE75-6E4E-AB0F-B609DAB377E4}" type="presParOf" srcId="{35C3EB9D-2CEB-4E74-8431-6996C0B328B3}" destId="{B0D78325-F798-47BF-BEA8-6AACC6FF7BEC}" srcOrd="3" destOrd="0" presId="urn:microsoft.com/office/officeart/2018/2/layout/IconVerticalSolidList"/>
    <dgm:cxn modelId="{FC4FBFA1-CDA0-0149-BD4F-19C2FC5FAC54}" type="presParOf" srcId="{21E9AFAB-C3CB-41B1-95B7-446FF9E387FB}" destId="{BB5BD43C-D77B-4A48-AF97-157DA3B814AE}" srcOrd="1" destOrd="0" presId="urn:microsoft.com/office/officeart/2018/2/layout/IconVerticalSolidList"/>
    <dgm:cxn modelId="{A3924990-8EB7-7240-B01C-1A70504914AB}" type="presParOf" srcId="{21E9AFAB-C3CB-41B1-95B7-446FF9E387FB}" destId="{B3FE7E35-A879-45F1-96AF-BB387379E7DA}" srcOrd="2" destOrd="0" presId="urn:microsoft.com/office/officeart/2018/2/layout/IconVerticalSolidList"/>
    <dgm:cxn modelId="{4F410A63-87E7-1F46-867E-148B7D44EAA9}" type="presParOf" srcId="{B3FE7E35-A879-45F1-96AF-BB387379E7DA}" destId="{740DB8B8-7D2B-4AFC-B97C-4BAC1D9515C4}" srcOrd="0" destOrd="0" presId="urn:microsoft.com/office/officeart/2018/2/layout/IconVerticalSolidList"/>
    <dgm:cxn modelId="{8509F2E3-DE85-5F47-94BE-7E79342C3BB4}" type="presParOf" srcId="{B3FE7E35-A879-45F1-96AF-BB387379E7DA}" destId="{BA21FAEB-DCBC-4D61-909F-A30C021071D7}" srcOrd="1" destOrd="0" presId="urn:microsoft.com/office/officeart/2018/2/layout/IconVerticalSolidList"/>
    <dgm:cxn modelId="{D66CACE1-B7EF-3A45-92DB-6333BF137DF5}" type="presParOf" srcId="{B3FE7E35-A879-45F1-96AF-BB387379E7DA}" destId="{D5CADCB2-2EE0-4968-BEE1-16A7292AF7FB}" srcOrd="2" destOrd="0" presId="urn:microsoft.com/office/officeart/2018/2/layout/IconVerticalSolidList"/>
    <dgm:cxn modelId="{317465C0-AA00-1249-966C-4CD8C9C044CE}" type="presParOf" srcId="{B3FE7E35-A879-45F1-96AF-BB387379E7DA}" destId="{8EB615FB-0067-4C4E-950E-5C0086C57728}" srcOrd="3" destOrd="0" presId="urn:microsoft.com/office/officeart/2018/2/layout/IconVerticalSolidList"/>
    <dgm:cxn modelId="{15E5A532-3EAC-7241-B79B-FCD58CFD62E7}" type="presParOf" srcId="{21E9AFAB-C3CB-41B1-95B7-446FF9E387FB}" destId="{EE9F26BD-E685-4DF4-BBA6-8F489314702A}" srcOrd="3" destOrd="0" presId="urn:microsoft.com/office/officeart/2018/2/layout/IconVerticalSolidList"/>
    <dgm:cxn modelId="{C1ED1FE6-E620-AD4C-B348-855AC4F8139C}" type="presParOf" srcId="{21E9AFAB-C3CB-41B1-95B7-446FF9E387FB}" destId="{4B970EBB-7A52-4D31-9C52-B19569054698}" srcOrd="4" destOrd="0" presId="urn:microsoft.com/office/officeart/2018/2/layout/IconVerticalSolidList"/>
    <dgm:cxn modelId="{09726F9F-128B-C44B-AC48-39C959755E0D}" type="presParOf" srcId="{4B970EBB-7A52-4D31-9C52-B19569054698}" destId="{AA3AEF64-2EDC-4C01-8C75-7E0C62D4B28C}" srcOrd="0" destOrd="0" presId="urn:microsoft.com/office/officeart/2018/2/layout/IconVerticalSolidList"/>
    <dgm:cxn modelId="{E85448DA-5797-4D4E-B838-FA7BBA821F7A}" type="presParOf" srcId="{4B970EBB-7A52-4D31-9C52-B19569054698}" destId="{D5DAA6EF-16BC-4F09-BF54-7AAE273F3248}" srcOrd="1" destOrd="0" presId="urn:microsoft.com/office/officeart/2018/2/layout/IconVerticalSolidList"/>
    <dgm:cxn modelId="{DE998CE3-41CA-0743-9D70-678490967AD2}" type="presParOf" srcId="{4B970EBB-7A52-4D31-9C52-B19569054698}" destId="{EF21FFBF-15E2-4B91-8B1D-2A7990454FB0}" srcOrd="2" destOrd="0" presId="urn:microsoft.com/office/officeart/2018/2/layout/IconVerticalSolidList"/>
    <dgm:cxn modelId="{7876644D-E1BB-514C-824B-07EDA83AA581}" type="presParOf" srcId="{4B970EBB-7A52-4D31-9C52-B19569054698}" destId="{4E298457-4D81-4A76-8862-487A123707EA}" srcOrd="3" destOrd="0" presId="urn:microsoft.com/office/officeart/2018/2/layout/IconVerticalSolidList"/>
    <dgm:cxn modelId="{C17C1282-0ED5-0C46-BEA9-396008938463}" type="presParOf" srcId="{21E9AFAB-C3CB-41B1-95B7-446FF9E387FB}" destId="{939FC9A8-3B23-4FE6-B44D-5D95086C71B0}" srcOrd="5" destOrd="0" presId="urn:microsoft.com/office/officeart/2018/2/layout/IconVerticalSolidList"/>
    <dgm:cxn modelId="{29930D51-7042-8D44-A682-B54C879A00EA}" type="presParOf" srcId="{21E9AFAB-C3CB-41B1-95B7-446FF9E387FB}" destId="{2E0A69FB-817A-4AA6-BED8-DC9413187C92}" srcOrd="6" destOrd="0" presId="urn:microsoft.com/office/officeart/2018/2/layout/IconVerticalSolidList"/>
    <dgm:cxn modelId="{AD1F2AE8-E74E-3C42-9ADD-40200215DE74}" type="presParOf" srcId="{2E0A69FB-817A-4AA6-BED8-DC9413187C92}" destId="{DA3021A6-DBE5-4B45-99CC-7EAAD0844807}" srcOrd="0" destOrd="0" presId="urn:microsoft.com/office/officeart/2018/2/layout/IconVerticalSolidList"/>
    <dgm:cxn modelId="{3DC5AA39-E4FB-BF4F-82A1-AD97527620ED}" type="presParOf" srcId="{2E0A69FB-817A-4AA6-BED8-DC9413187C92}" destId="{F45D0798-59C6-468E-B2DE-E4F0E0172669}" srcOrd="1" destOrd="0" presId="urn:microsoft.com/office/officeart/2018/2/layout/IconVerticalSolidList"/>
    <dgm:cxn modelId="{CF7D5D1D-FD9E-3A41-BACA-FDD62A1571C1}" type="presParOf" srcId="{2E0A69FB-817A-4AA6-BED8-DC9413187C92}" destId="{FD4439F0-B6D0-4FEA-A9C6-BC5A2791D2F4}" srcOrd="2" destOrd="0" presId="urn:microsoft.com/office/officeart/2018/2/layout/IconVerticalSolidList"/>
    <dgm:cxn modelId="{82AD4A1E-3F1D-D845-B491-44C838C5ED17}" type="presParOf" srcId="{2E0A69FB-817A-4AA6-BED8-DC9413187C92}" destId="{667E5BB3-F40E-46ED-B9F8-4A8CF42BBD24}" srcOrd="3" destOrd="0" presId="urn:microsoft.com/office/officeart/2018/2/layout/IconVerticalSolidList"/>
    <dgm:cxn modelId="{304E8C24-59F4-914C-9897-6060C4C02F8E}" type="presParOf" srcId="{21E9AFAB-C3CB-41B1-95B7-446FF9E387FB}" destId="{5D350026-9E9D-4ED3-BFDF-F367FFD005B9}" srcOrd="7" destOrd="0" presId="urn:microsoft.com/office/officeart/2018/2/layout/IconVerticalSolidList"/>
    <dgm:cxn modelId="{2DED03F7-1175-BB44-BC05-5AD74839CA27}" type="presParOf" srcId="{21E9AFAB-C3CB-41B1-95B7-446FF9E387FB}" destId="{0EE7360B-18FA-471A-B309-09ECD9C07F96}" srcOrd="8" destOrd="0" presId="urn:microsoft.com/office/officeart/2018/2/layout/IconVerticalSolidList"/>
    <dgm:cxn modelId="{6B5265FF-E09E-894F-BE4E-2063C3810716}" type="presParOf" srcId="{0EE7360B-18FA-471A-B309-09ECD9C07F96}" destId="{1B72089A-C26A-43CE-99A5-6EE361611A11}" srcOrd="0" destOrd="0" presId="urn:microsoft.com/office/officeart/2018/2/layout/IconVerticalSolidList"/>
    <dgm:cxn modelId="{77174BA1-21E2-5540-B8E3-2AA168A2A2AB}" type="presParOf" srcId="{0EE7360B-18FA-471A-B309-09ECD9C07F96}" destId="{852047D3-94A5-4EFE-B635-9BFCA5B6D2D1}" srcOrd="1" destOrd="0" presId="urn:microsoft.com/office/officeart/2018/2/layout/IconVerticalSolidList"/>
    <dgm:cxn modelId="{6417D8EB-2662-2D4C-89CD-3AE30739CB1E}" type="presParOf" srcId="{0EE7360B-18FA-471A-B309-09ECD9C07F96}" destId="{0679FC63-E5C8-4DA3-BD9C-4B1F1EF9099B}" srcOrd="2" destOrd="0" presId="urn:microsoft.com/office/officeart/2018/2/layout/IconVerticalSolidList"/>
    <dgm:cxn modelId="{998C1419-274D-254F-B3C0-B15260FA3551}" type="presParOf" srcId="{0EE7360B-18FA-471A-B309-09ECD9C07F96}" destId="{1DB00A9A-2A8B-4A43-ADC8-170D7262C21D}" srcOrd="3" destOrd="0" presId="urn:microsoft.com/office/officeart/2018/2/layout/IconVerticalSolidList"/>
    <dgm:cxn modelId="{8A2FB2C4-658B-9F46-B813-933BF9074D14}" type="presParOf" srcId="{21E9AFAB-C3CB-41B1-95B7-446FF9E387FB}" destId="{860AAE4A-13AF-430D-8C24-FAF8E4829746}" srcOrd="9" destOrd="0" presId="urn:microsoft.com/office/officeart/2018/2/layout/IconVerticalSolidList"/>
    <dgm:cxn modelId="{33E00720-A8F9-664F-824E-2FB1258EFFDD}" type="presParOf" srcId="{21E9AFAB-C3CB-41B1-95B7-446FF9E387FB}" destId="{AE0B4B13-71E9-40F5-8073-97B34D0A0A94}" srcOrd="10" destOrd="0" presId="urn:microsoft.com/office/officeart/2018/2/layout/IconVerticalSolidList"/>
    <dgm:cxn modelId="{9CEDF501-0F21-FE45-A03D-C12E3CDE4904}" type="presParOf" srcId="{AE0B4B13-71E9-40F5-8073-97B34D0A0A94}" destId="{4CDE0D25-BA9E-4F5F-BE3E-34B5889B7398}" srcOrd="0" destOrd="0" presId="urn:microsoft.com/office/officeart/2018/2/layout/IconVerticalSolidList"/>
    <dgm:cxn modelId="{FDDF4E2E-C9DA-E54A-8BC8-3D1938E78198}" type="presParOf" srcId="{AE0B4B13-71E9-40F5-8073-97B34D0A0A94}" destId="{07D277BB-771E-441B-9E00-AC0C16D6398A}" srcOrd="1" destOrd="0" presId="urn:microsoft.com/office/officeart/2018/2/layout/IconVerticalSolidList"/>
    <dgm:cxn modelId="{552E00CC-8588-164C-AF22-BCD75D402FE6}" type="presParOf" srcId="{AE0B4B13-71E9-40F5-8073-97B34D0A0A94}" destId="{8F41BF9C-3F0F-4240-A71A-AB3E1A948A2F}" srcOrd="2" destOrd="0" presId="urn:microsoft.com/office/officeart/2018/2/layout/IconVerticalSolidList"/>
    <dgm:cxn modelId="{606385D3-8C61-AD4E-8F82-1BD28F89B8C3}" type="presParOf" srcId="{AE0B4B13-71E9-40F5-8073-97B34D0A0A94}" destId="{8D785F8B-E6EF-4975-BC20-4D867B66BEA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08820-2948-47DB-A2BD-96A4D7ABC386}">
      <dsp:nvSpPr>
        <dsp:cNvPr id="0" name=""/>
        <dsp:cNvSpPr/>
      </dsp:nvSpPr>
      <dsp:spPr>
        <a:xfrm rot="16200000">
          <a:off x="1098935" y="-444812"/>
          <a:ext cx="1707724" cy="3526296"/>
        </a:xfrm>
        <a:prstGeom prst="round2SameRect">
          <a:avLst>
            <a:gd name="adj1" fmla="val 16670"/>
            <a:gd name="adj2" fmla="val 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01600" rIns="91440" bIns="101600" numCol="1" spcCol="1270" anchor="t" anchorCtr="0">
          <a:noAutofit/>
        </a:bodyPr>
        <a:lstStyle/>
        <a:p>
          <a:pPr marL="0" lvl="0" indent="0" algn="l" defTabSz="711200">
            <a:lnSpc>
              <a:spcPct val="90000"/>
            </a:lnSpc>
            <a:spcBef>
              <a:spcPct val="0"/>
            </a:spcBef>
            <a:spcAft>
              <a:spcPct val="35000"/>
            </a:spcAft>
            <a:buNone/>
          </a:pPr>
          <a:r>
            <a:rPr lang="en-ZA" sz="1600" kern="1200" dirty="0"/>
            <a:t>Private sector:</a:t>
          </a:r>
        </a:p>
        <a:p>
          <a:pPr marL="0" lvl="0" indent="0" algn="l" defTabSz="711200">
            <a:lnSpc>
              <a:spcPct val="90000"/>
            </a:lnSpc>
            <a:spcBef>
              <a:spcPct val="0"/>
            </a:spcBef>
            <a:spcAft>
              <a:spcPct val="35000"/>
            </a:spcAft>
            <a:buNone/>
          </a:pPr>
          <a:r>
            <a:rPr lang="en-ZA" sz="1600" b="1" kern="1200" dirty="0"/>
            <a:t>Pharmacists</a:t>
          </a:r>
          <a:r>
            <a:rPr lang="en-ZA" sz="1600" kern="1200" dirty="0"/>
            <a:t> </a:t>
          </a:r>
          <a:br>
            <a:rPr lang="en-ZA" sz="1600" kern="1200" dirty="0"/>
          </a:br>
          <a:r>
            <a:rPr lang="en-ZA" sz="1600" b="1" kern="1200" dirty="0"/>
            <a:t>Nurse</a:t>
          </a:r>
          <a:r>
            <a:rPr lang="en-ZA" sz="1600" kern="1200" dirty="0"/>
            <a:t> in pharmacy clinic</a:t>
          </a:r>
          <a:br>
            <a:rPr lang="en-ZA" sz="1600" kern="1200" dirty="0"/>
          </a:br>
          <a:r>
            <a:rPr lang="en-ZA" sz="1600" b="1" kern="1200" dirty="0"/>
            <a:t>General practitioners / specialists</a:t>
          </a:r>
          <a:br>
            <a:rPr lang="en-ZA" sz="1600" kern="1200" dirty="0"/>
          </a:br>
          <a:r>
            <a:rPr lang="en-ZA" sz="1600" kern="1200" dirty="0"/>
            <a:t>Nurse in general / specialist practice</a:t>
          </a:r>
        </a:p>
      </dsp:txBody>
      <dsp:txXfrm rot="5400000">
        <a:off x="273029" y="547852"/>
        <a:ext cx="3442917" cy="1540966"/>
      </dsp:txXfrm>
    </dsp:sp>
    <dsp:sp modelId="{B9BF462A-88D8-4603-B8BE-ADCBFC9C07E1}">
      <dsp:nvSpPr>
        <dsp:cNvPr id="0" name=""/>
        <dsp:cNvSpPr/>
      </dsp:nvSpPr>
      <dsp:spPr>
        <a:xfrm rot="5400000">
          <a:off x="4761116" y="-346348"/>
          <a:ext cx="1707724" cy="3329368"/>
        </a:xfrm>
        <a:prstGeom prst="round2SameRect">
          <a:avLst>
            <a:gd name="adj1" fmla="val 16670"/>
            <a:gd name="adj2" fmla="val 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725" tIns="95250" rIns="57150" bIns="95250" numCol="1" spcCol="1270" anchor="t" anchorCtr="0">
          <a:noAutofit/>
        </a:bodyPr>
        <a:lstStyle/>
        <a:p>
          <a:pPr marL="0" lvl="0" indent="0" algn="l" defTabSz="666750">
            <a:lnSpc>
              <a:spcPct val="90000"/>
            </a:lnSpc>
            <a:spcBef>
              <a:spcPct val="0"/>
            </a:spcBef>
            <a:spcAft>
              <a:spcPct val="35000"/>
            </a:spcAft>
            <a:buNone/>
          </a:pPr>
          <a:r>
            <a:rPr lang="en-ZA" sz="1500" kern="1200" dirty="0"/>
            <a:t>Public sector:</a:t>
          </a:r>
        </a:p>
        <a:p>
          <a:pPr marL="0" lvl="0" indent="0" algn="l" defTabSz="666750">
            <a:lnSpc>
              <a:spcPct val="90000"/>
            </a:lnSpc>
            <a:spcBef>
              <a:spcPct val="0"/>
            </a:spcBef>
            <a:spcAft>
              <a:spcPct val="35000"/>
            </a:spcAft>
            <a:buNone/>
          </a:pPr>
          <a:r>
            <a:rPr lang="en-ZA" sz="1500" b="1" kern="1200" dirty="0"/>
            <a:t>Nurse</a:t>
          </a:r>
          <a:r>
            <a:rPr lang="en-ZA" sz="1500" kern="1200" dirty="0"/>
            <a:t>-driving in Primary Health Care clinics, Community Health Centres, Out-patient departments of District hospitals</a:t>
          </a:r>
        </a:p>
      </dsp:txBody>
      <dsp:txXfrm rot="-5400000">
        <a:off x="3950295" y="547852"/>
        <a:ext cx="3245989" cy="1540966"/>
      </dsp:txXfrm>
    </dsp:sp>
    <dsp:sp modelId="{95C62277-099F-43E9-A5C5-27CD412C54E7}">
      <dsp:nvSpPr>
        <dsp:cNvPr id="0" name=""/>
        <dsp:cNvSpPr/>
      </dsp:nvSpPr>
      <dsp:spPr>
        <a:xfrm>
          <a:off x="3218380" y="0"/>
          <a:ext cx="1090988" cy="1090935"/>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45A9F1-A57A-435E-A403-373893E00242}">
      <dsp:nvSpPr>
        <dsp:cNvPr id="0" name=""/>
        <dsp:cNvSpPr/>
      </dsp:nvSpPr>
      <dsp:spPr>
        <a:xfrm rot="10800000">
          <a:off x="3218380" y="1565348"/>
          <a:ext cx="1090988" cy="1090935"/>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B67DE-6A18-42CA-88E4-8404B03F0909}">
      <dsp:nvSpPr>
        <dsp:cNvPr id="0" name=""/>
        <dsp:cNvSpPr/>
      </dsp:nvSpPr>
      <dsp:spPr>
        <a:xfrm>
          <a:off x="2564" y="3423"/>
          <a:ext cx="2500051" cy="432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ZA" sz="1500" kern="1200" dirty="0"/>
            <a:t>High risk patients:</a:t>
          </a:r>
        </a:p>
      </dsp:txBody>
      <dsp:txXfrm>
        <a:off x="2564" y="3423"/>
        <a:ext cx="2500051" cy="432000"/>
      </dsp:txXfrm>
    </dsp:sp>
    <dsp:sp modelId="{C2F9022A-EBE9-4511-8582-81B95435E28A}">
      <dsp:nvSpPr>
        <dsp:cNvPr id="0" name=""/>
        <dsp:cNvSpPr/>
      </dsp:nvSpPr>
      <dsp:spPr>
        <a:xfrm>
          <a:off x="2564" y="435423"/>
          <a:ext cx="2500051" cy="31293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ZA" sz="1500" kern="1200" dirty="0"/>
            <a:t>These are patients who are 65 years or older, pregnant or who suffer for one of the following chronic conditions:</a:t>
          </a:r>
        </a:p>
        <a:p>
          <a:pPr marL="114300" lvl="1" indent="-114300" algn="l" defTabSz="666750">
            <a:lnSpc>
              <a:spcPct val="90000"/>
            </a:lnSpc>
            <a:spcBef>
              <a:spcPct val="0"/>
            </a:spcBef>
            <a:spcAft>
              <a:spcPct val="15000"/>
            </a:spcAft>
            <a:buChar char="•"/>
          </a:pPr>
          <a:r>
            <a:rPr lang="en-ZA" sz="1500" kern="1200" dirty="0"/>
            <a:t>Asthma</a:t>
          </a:r>
        </a:p>
        <a:p>
          <a:pPr marL="114300" lvl="1" indent="-114300" algn="l" defTabSz="666750">
            <a:lnSpc>
              <a:spcPct val="90000"/>
            </a:lnSpc>
            <a:spcBef>
              <a:spcPct val="0"/>
            </a:spcBef>
            <a:spcAft>
              <a:spcPct val="15000"/>
            </a:spcAft>
            <a:buChar char="•"/>
          </a:pPr>
          <a:r>
            <a:rPr lang="en-ZA" sz="1500" kern="1200" dirty="0"/>
            <a:t>Bronchiectasis</a:t>
          </a:r>
        </a:p>
        <a:p>
          <a:pPr marL="114300" lvl="1" indent="-114300" algn="l" defTabSz="666750">
            <a:lnSpc>
              <a:spcPct val="90000"/>
            </a:lnSpc>
            <a:spcBef>
              <a:spcPct val="0"/>
            </a:spcBef>
            <a:spcAft>
              <a:spcPct val="15000"/>
            </a:spcAft>
            <a:buChar char="•"/>
          </a:pPr>
          <a:r>
            <a:rPr lang="en-ZA" sz="1500" kern="1200" dirty="0"/>
            <a:t>Cardiac Failure</a:t>
          </a:r>
        </a:p>
        <a:p>
          <a:pPr marL="114300" lvl="1" indent="-114300" algn="l" defTabSz="666750">
            <a:lnSpc>
              <a:spcPct val="90000"/>
            </a:lnSpc>
            <a:spcBef>
              <a:spcPct val="0"/>
            </a:spcBef>
            <a:spcAft>
              <a:spcPct val="15000"/>
            </a:spcAft>
            <a:buChar char="•"/>
          </a:pPr>
          <a:r>
            <a:rPr lang="en-ZA" sz="1500" kern="1200" dirty="0"/>
            <a:t>Cardiomyopathy</a:t>
          </a:r>
        </a:p>
        <a:p>
          <a:pPr marL="114300" lvl="1" indent="-114300" algn="l" defTabSz="666750">
            <a:lnSpc>
              <a:spcPct val="90000"/>
            </a:lnSpc>
            <a:spcBef>
              <a:spcPct val="0"/>
            </a:spcBef>
            <a:spcAft>
              <a:spcPct val="15000"/>
            </a:spcAft>
            <a:buChar char="•"/>
          </a:pPr>
          <a:r>
            <a:rPr lang="en-ZA" sz="1500" kern="1200" dirty="0"/>
            <a:t>Chronic Obstructive Pulmonary Disease (COPD)</a:t>
          </a:r>
        </a:p>
        <a:p>
          <a:pPr marL="114300" lvl="1" indent="-114300" algn="l" defTabSz="666750">
            <a:lnSpc>
              <a:spcPct val="90000"/>
            </a:lnSpc>
            <a:spcBef>
              <a:spcPct val="0"/>
            </a:spcBef>
            <a:spcAft>
              <a:spcPct val="15000"/>
            </a:spcAft>
            <a:buChar char="•"/>
          </a:pPr>
          <a:r>
            <a:rPr lang="en-ZA" sz="1500" kern="1200" dirty="0"/>
            <a:t>Chronic Renal Disease</a:t>
          </a:r>
        </a:p>
        <a:p>
          <a:pPr marL="114300" lvl="1" indent="-114300" algn="l" defTabSz="666750">
            <a:lnSpc>
              <a:spcPct val="90000"/>
            </a:lnSpc>
            <a:spcBef>
              <a:spcPct val="0"/>
            </a:spcBef>
            <a:spcAft>
              <a:spcPct val="15000"/>
            </a:spcAft>
            <a:buChar char="•"/>
          </a:pPr>
          <a:r>
            <a:rPr lang="en-ZA" sz="1500" kern="1200" dirty="0"/>
            <a:t>Coronary Artery Disease</a:t>
          </a:r>
        </a:p>
        <a:p>
          <a:pPr marL="114300" lvl="1" indent="-114300" algn="l" defTabSz="666750">
            <a:lnSpc>
              <a:spcPct val="90000"/>
            </a:lnSpc>
            <a:spcBef>
              <a:spcPct val="0"/>
            </a:spcBef>
            <a:spcAft>
              <a:spcPct val="15000"/>
            </a:spcAft>
            <a:buChar char="•"/>
          </a:pPr>
          <a:r>
            <a:rPr lang="en-ZA" sz="1500" kern="1200" dirty="0"/>
            <a:t>Diabetes (Types 1 &amp; 2)</a:t>
          </a:r>
        </a:p>
        <a:p>
          <a:pPr marL="114300" lvl="1" indent="-114300" algn="l" defTabSz="666750">
            <a:lnSpc>
              <a:spcPct val="90000"/>
            </a:lnSpc>
            <a:spcBef>
              <a:spcPct val="0"/>
            </a:spcBef>
            <a:spcAft>
              <a:spcPct val="15000"/>
            </a:spcAft>
            <a:buChar char="•"/>
          </a:pPr>
          <a:r>
            <a:rPr lang="en-ZA" sz="1500" kern="1200" dirty="0"/>
            <a:t>HIV</a:t>
          </a:r>
        </a:p>
      </dsp:txBody>
      <dsp:txXfrm>
        <a:off x="2564" y="435423"/>
        <a:ext cx="2500051" cy="3129300"/>
      </dsp:txXfrm>
    </dsp:sp>
    <dsp:sp modelId="{A160163B-3525-467C-874A-33AEBE53989D}">
      <dsp:nvSpPr>
        <dsp:cNvPr id="0" name=""/>
        <dsp:cNvSpPr/>
      </dsp:nvSpPr>
      <dsp:spPr>
        <a:xfrm>
          <a:off x="2852622" y="3423"/>
          <a:ext cx="2500051" cy="432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ZA" sz="1500" kern="1200" dirty="0"/>
            <a:t>Private</a:t>
          </a:r>
        </a:p>
      </dsp:txBody>
      <dsp:txXfrm>
        <a:off x="2852622" y="3423"/>
        <a:ext cx="2500051" cy="432000"/>
      </dsp:txXfrm>
    </dsp:sp>
    <dsp:sp modelId="{B2E664A8-B6EE-4211-A1A1-2D88FAE3D82F}">
      <dsp:nvSpPr>
        <dsp:cNvPr id="0" name=""/>
        <dsp:cNvSpPr/>
      </dsp:nvSpPr>
      <dsp:spPr>
        <a:xfrm>
          <a:off x="2852622" y="435423"/>
          <a:ext cx="2500051" cy="31293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ZA" sz="1500" kern="1200" dirty="0"/>
            <a:t>Medical scheme will inform high risk patients to obtain a flu vaccine.</a:t>
          </a:r>
        </a:p>
        <a:p>
          <a:pPr marL="114300" lvl="1" indent="-114300" algn="l" defTabSz="666750">
            <a:lnSpc>
              <a:spcPct val="90000"/>
            </a:lnSpc>
            <a:spcBef>
              <a:spcPct val="0"/>
            </a:spcBef>
            <a:spcAft>
              <a:spcPct val="15000"/>
            </a:spcAft>
            <a:buChar char="•"/>
          </a:pPr>
          <a:r>
            <a:rPr lang="en-ZA" sz="1500" kern="1200" dirty="0"/>
            <a:t>Medical aids will liaise with community pharmacies to offer services to their members.</a:t>
          </a:r>
        </a:p>
        <a:p>
          <a:pPr marL="114300" lvl="1" indent="-114300" algn="l" defTabSz="666750">
            <a:lnSpc>
              <a:spcPct val="90000"/>
            </a:lnSpc>
            <a:spcBef>
              <a:spcPct val="0"/>
            </a:spcBef>
            <a:spcAft>
              <a:spcPct val="15000"/>
            </a:spcAft>
            <a:buChar char="•"/>
          </a:pPr>
          <a:r>
            <a:rPr lang="en-ZA" sz="1500" kern="1200" dirty="0"/>
            <a:t>Cost paid by medical aid as health benefit or by the patient themselves (out of pocket).</a:t>
          </a:r>
        </a:p>
      </dsp:txBody>
      <dsp:txXfrm>
        <a:off x="2852622" y="435423"/>
        <a:ext cx="2500051" cy="3129300"/>
      </dsp:txXfrm>
    </dsp:sp>
    <dsp:sp modelId="{CC5CCF28-920B-4792-AE45-43277D84EEB3}">
      <dsp:nvSpPr>
        <dsp:cNvPr id="0" name=""/>
        <dsp:cNvSpPr/>
      </dsp:nvSpPr>
      <dsp:spPr>
        <a:xfrm>
          <a:off x="5705244" y="0"/>
          <a:ext cx="2500051" cy="4320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ZA" sz="1500" kern="1200" dirty="0"/>
            <a:t>Public</a:t>
          </a:r>
        </a:p>
      </dsp:txBody>
      <dsp:txXfrm>
        <a:off x="5705244" y="0"/>
        <a:ext cx="2500051" cy="432000"/>
      </dsp:txXfrm>
    </dsp:sp>
    <dsp:sp modelId="{3D758F20-8AE5-40E7-91E3-14DE83014AA3}">
      <dsp:nvSpPr>
        <dsp:cNvPr id="0" name=""/>
        <dsp:cNvSpPr/>
      </dsp:nvSpPr>
      <dsp:spPr>
        <a:xfrm>
          <a:off x="5702680" y="435423"/>
          <a:ext cx="2500051" cy="31293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ZA" sz="1500" kern="1200" dirty="0"/>
            <a:t>Patients will visit the PHC clinic or CHC to obtain chronic medication or other health care services, and will be offered the flu vaccination in addition.</a:t>
          </a:r>
        </a:p>
        <a:p>
          <a:pPr marL="114300" lvl="1" indent="-114300" algn="l" defTabSz="666750">
            <a:lnSpc>
              <a:spcPct val="90000"/>
            </a:lnSpc>
            <a:spcBef>
              <a:spcPct val="0"/>
            </a:spcBef>
            <a:spcAft>
              <a:spcPct val="15000"/>
            </a:spcAft>
            <a:buChar char="•"/>
          </a:pPr>
          <a:r>
            <a:rPr lang="en-ZA" sz="1500" kern="1200" dirty="0"/>
            <a:t>Offered free of charge to patients.</a:t>
          </a:r>
        </a:p>
      </dsp:txBody>
      <dsp:txXfrm>
        <a:off x="5702680" y="435423"/>
        <a:ext cx="2500051" cy="3129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1D01F-06B7-4BC7-8B3E-499269FBD219}">
      <dsp:nvSpPr>
        <dsp:cNvPr id="0" name=""/>
        <dsp:cNvSpPr/>
      </dsp:nvSpPr>
      <dsp:spPr>
        <a:xfrm>
          <a:off x="112570" y="1971055"/>
          <a:ext cx="892851" cy="41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 March 13</a:t>
          </a:r>
        </a:p>
      </dsp:txBody>
      <dsp:txXfrm>
        <a:off x="112570" y="1971055"/>
        <a:ext cx="892851" cy="414765"/>
      </dsp:txXfrm>
    </dsp:sp>
    <dsp:sp modelId="{10BB94E8-3879-476C-A426-6736928245C1}">
      <dsp:nvSpPr>
        <dsp:cNvPr id="0" name=""/>
        <dsp:cNvSpPr/>
      </dsp:nvSpPr>
      <dsp:spPr>
        <a:xfrm>
          <a:off x="0" y="1793735"/>
          <a:ext cx="5359201" cy="1468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724E12-68A7-47A1-ADB4-9DF071C3FD96}">
      <dsp:nvSpPr>
        <dsp:cNvPr id="0" name=""/>
        <dsp:cNvSpPr/>
      </dsp:nvSpPr>
      <dsp:spPr>
        <a:xfrm>
          <a:off x="67928" y="625819"/>
          <a:ext cx="982136" cy="51203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1</a:t>
          </a:r>
          <a:r>
            <a:rPr lang="en-US" sz="1100" kern="1200" baseline="30000" dirty="0"/>
            <a:t>st</a:t>
          </a:r>
          <a:r>
            <a:rPr lang="en-US" sz="1100" kern="1200" baseline="0" dirty="0"/>
            <a:t> Version</a:t>
          </a:r>
          <a:endParaRPr lang="en-US" sz="1100" kern="1200" dirty="0"/>
        </a:p>
      </dsp:txBody>
      <dsp:txXfrm>
        <a:off x="67928" y="625819"/>
        <a:ext cx="982136" cy="512033"/>
      </dsp:txXfrm>
    </dsp:sp>
    <dsp:sp modelId="{B090E52D-2935-442C-A16D-17446E60F41B}">
      <dsp:nvSpPr>
        <dsp:cNvPr id="0" name=""/>
        <dsp:cNvSpPr/>
      </dsp:nvSpPr>
      <dsp:spPr>
        <a:xfrm>
          <a:off x="558996" y="1137853"/>
          <a:ext cx="0" cy="623983"/>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F2B2121-D871-4750-B203-97BCCC777924}">
      <dsp:nvSpPr>
        <dsp:cNvPr id="0" name=""/>
        <dsp:cNvSpPr/>
      </dsp:nvSpPr>
      <dsp:spPr>
        <a:xfrm>
          <a:off x="513115" y="1789365"/>
          <a:ext cx="91762" cy="9176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50BFC0F-CF20-42D9-A9C2-BA6F792550E6}">
      <dsp:nvSpPr>
        <dsp:cNvPr id="0" name=""/>
        <dsp:cNvSpPr/>
      </dsp:nvSpPr>
      <dsp:spPr>
        <a:xfrm>
          <a:off x="838094" y="1284672"/>
          <a:ext cx="892851" cy="41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dirty="0"/>
            <a:t>March</a:t>
          </a:r>
          <a:r>
            <a:rPr lang="en-US" sz="1500" kern="1200" baseline="0" dirty="0"/>
            <a:t> 17</a:t>
          </a:r>
          <a:r>
            <a:rPr lang="en-US" sz="1500" kern="1200" dirty="0"/>
            <a:t> </a:t>
          </a:r>
        </a:p>
      </dsp:txBody>
      <dsp:txXfrm>
        <a:off x="838094" y="1284672"/>
        <a:ext cx="892851" cy="414765"/>
      </dsp:txXfrm>
    </dsp:sp>
    <dsp:sp modelId="{056E68C9-DC4C-45BC-BD56-D2C699A1F712}">
      <dsp:nvSpPr>
        <dsp:cNvPr id="0" name=""/>
        <dsp:cNvSpPr/>
      </dsp:nvSpPr>
      <dsp:spPr>
        <a:xfrm>
          <a:off x="558996" y="2532640"/>
          <a:ext cx="1451047" cy="528034"/>
        </a:xfrm>
        <a:prstGeom prst="rect">
          <a:avLst/>
        </a:prstGeom>
        <a:solidFill>
          <a:schemeClr val="accent5">
            <a:tint val="40000"/>
            <a:alpha val="90000"/>
            <a:hueOff val="-268069"/>
            <a:satOff val="-3576"/>
            <a:lumOff val="-204"/>
            <a:alphaOff val="0"/>
          </a:schemeClr>
        </a:solidFill>
        <a:ln w="12700" cap="flat" cmpd="sng" algn="ctr">
          <a:solidFill>
            <a:schemeClr val="accent5">
              <a:tint val="40000"/>
              <a:alpha val="90000"/>
              <a:hueOff val="-268069"/>
              <a:satOff val="-3576"/>
              <a:lumOff val="-2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1</a:t>
          </a:r>
          <a:r>
            <a:rPr lang="en-US" sz="1100" kern="1200" baseline="30000" dirty="0"/>
            <a:t>st</a:t>
          </a:r>
          <a:r>
            <a:rPr lang="en-US" sz="1100" kern="1200" baseline="0" dirty="0"/>
            <a:t> </a:t>
          </a:r>
          <a:r>
            <a:rPr lang="en-US" sz="1100" kern="1200" dirty="0"/>
            <a:t>Actualization</a:t>
          </a:r>
        </a:p>
      </dsp:txBody>
      <dsp:txXfrm>
        <a:off x="558996" y="2532640"/>
        <a:ext cx="1451047" cy="528034"/>
      </dsp:txXfrm>
    </dsp:sp>
    <dsp:sp modelId="{45345F38-3CF2-42D5-91B9-1AA5737B95BC}">
      <dsp:nvSpPr>
        <dsp:cNvPr id="0" name=""/>
        <dsp:cNvSpPr/>
      </dsp:nvSpPr>
      <dsp:spPr>
        <a:xfrm>
          <a:off x="1284520" y="1908656"/>
          <a:ext cx="0" cy="623983"/>
        </a:xfrm>
        <a:prstGeom prst="line">
          <a:avLst/>
        </a:prstGeom>
        <a:solidFill>
          <a:schemeClr val="accent5">
            <a:hueOff val="-300104"/>
            <a:satOff val="137"/>
            <a:lumOff val="-1372"/>
            <a:alphaOff val="0"/>
          </a:schemeClr>
        </a:solidFill>
        <a:ln w="6350" cap="flat" cmpd="sng" algn="ctr">
          <a:solidFill>
            <a:schemeClr val="accent5">
              <a:hueOff val="-300104"/>
              <a:satOff val="137"/>
              <a:lumOff val="-1372"/>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07FDCBDC-0B36-4685-96B6-282E5151D0A0}">
      <dsp:nvSpPr>
        <dsp:cNvPr id="0" name=""/>
        <dsp:cNvSpPr/>
      </dsp:nvSpPr>
      <dsp:spPr>
        <a:xfrm>
          <a:off x="1238639" y="1789365"/>
          <a:ext cx="91762" cy="9176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CDDC5B0-87DD-4A8E-99ED-C27C86BC0082}">
      <dsp:nvSpPr>
        <dsp:cNvPr id="0" name=""/>
        <dsp:cNvSpPr/>
      </dsp:nvSpPr>
      <dsp:spPr>
        <a:xfrm>
          <a:off x="1563618" y="1971055"/>
          <a:ext cx="892851" cy="41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April 1 </a:t>
          </a:r>
        </a:p>
      </dsp:txBody>
      <dsp:txXfrm>
        <a:off x="1563618" y="1971055"/>
        <a:ext cx="892851" cy="414765"/>
      </dsp:txXfrm>
    </dsp:sp>
    <dsp:sp modelId="{AF9B7DFE-C4C2-4F9B-BC32-CAF91FE24BB9}">
      <dsp:nvSpPr>
        <dsp:cNvPr id="0" name=""/>
        <dsp:cNvSpPr/>
      </dsp:nvSpPr>
      <dsp:spPr>
        <a:xfrm>
          <a:off x="1648131" y="625819"/>
          <a:ext cx="723824" cy="512033"/>
        </a:xfrm>
        <a:prstGeom prst="rect">
          <a:avLst/>
        </a:prstGeom>
        <a:solidFill>
          <a:schemeClr val="accent5">
            <a:tint val="40000"/>
            <a:alpha val="90000"/>
            <a:hueOff val="-536138"/>
            <a:satOff val="-7152"/>
            <a:lumOff val="-409"/>
            <a:alphaOff val="0"/>
          </a:schemeClr>
        </a:solidFill>
        <a:ln w="12700" cap="flat" cmpd="sng" algn="ctr">
          <a:solidFill>
            <a:schemeClr val="accent5">
              <a:tint val="40000"/>
              <a:alpha val="90000"/>
              <a:hueOff val="-536138"/>
              <a:satOff val="-7152"/>
              <a:lumOff val="-4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2</a:t>
          </a:r>
          <a:r>
            <a:rPr lang="en-US" sz="1100" kern="1200" baseline="30000" dirty="0"/>
            <a:t>nd</a:t>
          </a:r>
          <a:r>
            <a:rPr lang="en-US" sz="1100" kern="1200" baseline="0" dirty="0"/>
            <a:t> </a:t>
          </a:r>
          <a:endParaRPr lang="en-US" sz="1100" kern="1200" dirty="0"/>
        </a:p>
      </dsp:txBody>
      <dsp:txXfrm>
        <a:off x="1648131" y="625819"/>
        <a:ext cx="723824" cy="512033"/>
      </dsp:txXfrm>
    </dsp:sp>
    <dsp:sp modelId="{AC5A3921-4374-4F39-A98D-B9E3911CBF5A}">
      <dsp:nvSpPr>
        <dsp:cNvPr id="0" name=""/>
        <dsp:cNvSpPr/>
      </dsp:nvSpPr>
      <dsp:spPr>
        <a:xfrm>
          <a:off x="2010044" y="1137853"/>
          <a:ext cx="0" cy="623983"/>
        </a:xfrm>
        <a:prstGeom prst="line">
          <a:avLst/>
        </a:prstGeom>
        <a:solidFill>
          <a:schemeClr val="accent5">
            <a:hueOff val="-600207"/>
            <a:satOff val="273"/>
            <a:lumOff val="-2745"/>
            <a:alphaOff val="0"/>
          </a:schemeClr>
        </a:solidFill>
        <a:ln w="6350" cap="flat" cmpd="sng" algn="ctr">
          <a:solidFill>
            <a:schemeClr val="accent5">
              <a:hueOff val="-600207"/>
              <a:satOff val="273"/>
              <a:lumOff val="-2745"/>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054D6B1E-3C5D-4FDE-9751-E80AE5C5E0E9}">
      <dsp:nvSpPr>
        <dsp:cNvPr id="0" name=""/>
        <dsp:cNvSpPr/>
      </dsp:nvSpPr>
      <dsp:spPr>
        <a:xfrm>
          <a:off x="1964163" y="1789365"/>
          <a:ext cx="91762" cy="9176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EF4B74A-39B3-4D7D-9315-CF6D3FCC5EA4}">
      <dsp:nvSpPr>
        <dsp:cNvPr id="0" name=""/>
        <dsp:cNvSpPr/>
      </dsp:nvSpPr>
      <dsp:spPr>
        <a:xfrm>
          <a:off x="2121650" y="1284672"/>
          <a:ext cx="892851" cy="41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dirty="0"/>
            <a:t>April 13 </a:t>
          </a:r>
        </a:p>
      </dsp:txBody>
      <dsp:txXfrm>
        <a:off x="2121650" y="1284672"/>
        <a:ext cx="892851" cy="414765"/>
      </dsp:txXfrm>
    </dsp:sp>
    <dsp:sp modelId="{EC815E93-F142-4324-8721-215FA19394FA}">
      <dsp:nvSpPr>
        <dsp:cNvPr id="0" name=""/>
        <dsp:cNvSpPr/>
      </dsp:nvSpPr>
      <dsp:spPr>
        <a:xfrm>
          <a:off x="2403867" y="2515221"/>
          <a:ext cx="740383" cy="512033"/>
        </a:xfrm>
        <a:prstGeom prst="rect">
          <a:avLst/>
        </a:prstGeom>
        <a:solidFill>
          <a:schemeClr val="accent5">
            <a:tint val="40000"/>
            <a:alpha val="90000"/>
            <a:hueOff val="-804207"/>
            <a:satOff val="-10728"/>
            <a:lumOff val="-613"/>
            <a:alphaOff val="0"/>
          </a:schemeClr>
        </a:solidFill>
        <a:ln w="12700" cap="flat" cmpd="sng" algn="ctr">
          <a:solidFill>
            <a:schemeClr val="accent5">
              <a:tint val="40000"/>
              <a:alpha val="90000"/>
              <a:hueOff val="-804207"/>
              <a:satOff val="-10728"/>
              <a:lumOff val="-6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        3</a:t>
          </a:r>
          <a:r>
            <a:rPr lang="en-US" sz="1100" kern="1200" baseline="30000" dirty="0"/>
            <a:t>rd</a:t>
          </a:r>
          <a:endParaRPr lang="en-US" sz="1100" kern="1200" dirty="0"/>
        </a:p>
      </dsp:txBody>
      <dsp:txXfrm>
        <a:off x="2403867" y="2515221"/>
        <a:ext cx="740383" cy="512033"/>
      </dsp:txXfrm>
    </dsp:sp>
    <dsp:sp modelId="{D59935CE-271E-4132-9E88-BE525996B8D7}">
      <dsp:nvSpPr>
        <dsp:cNvPr id="0" name=""/>
        <dsp:cNvSpPr/>
      </dsp:nvSpPr>
      <dsp:spPr>
        <a:xfrm>
          <a:off x="2568076" y="1908656"/>
          <a:ext cx="0" cy="623983"/>
        </a:xfrm>
        <a:prstGeom prst="line">
          <a:avLst/>
        </a:prstGeom>
        <a:solidFill>
          <a:schemeClr val="accent5">
            <a:hueOff val="-900311"/>
            <a:satOff val="410"/>
            <a:lumOff val="-4117"/>
            <a:alphaOff val="0"/>
          </a:schemeClr>
        </a:solidFill>
        <a:ln w="6350" cap="flat" cmpd="sng" algn="ctr">
          <a:solidFill>
            <a:schemeClr val="accent5">
              <a:hueOff val="-900311"/>
              <a:satOff val="410"/>
              <a:lumOff val="-4117"/>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DD8F38F-2A45-45C2-90D5-0AF784D8F64A}">
      <dsp:nvSpPr>
        <dsp:cNvPr id="0" name=""/>
        <dsp:cNvSpPr/>
      </dsp:nvSpPr>
      <dsp:spPr>
        <a:xfrm>
          <a:off x="2522195" y="1789365"/>
          <a:ext cx="91762" cy="9176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7150C15-E6B5-43F0-BDBD-7674619EB93D}">
      <dsp:nvSpPr>
        <dsp:cNvPr id="0" name=""/>
        <dsp:cNvSpPr/>
      </dsp:nvSpPr>
      <dsp:spPr>
        <a:xfrm>
          <a:off x="2679682" y="1971055"/>
          <a:ext cx="892851" cy="41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April 27</a:t>
          </a:r>
        </a:p>
      </dsp:txBody>
      <dsp:txXfrm>
        <a:off x="2679682" y="1971055"/>
        <a:ext cx="892851" cy="414765"/>
      </dsp:txXfrm>
    </dsp:sp>
    <dsp:sp modelId="{2C7EA62C-0B40-4D6F-9C42-C0612FA0427B}">
      <dsp:nvSpPr>
        <dsp:cNvPr id="0" name=""/>
        <dsp:cNvSpPr/>
      </dsp:nvSpPr>
      <dsp:spPr>
        <a:xfrm>
          <a:off x="3001332" y="617109"/>
          <a:ext cx="660948" cy="512033"/>
        </a:xfrm>
        <a:prstGeom prst="rect">
          <a:avLst/>
        </a:prstGeom>
        <a:solidFill>
          <a:schemeClr val="accent5">
            <a:tint val="40000"/>
            <a:alpha val="90000"/>
            <a:hueOff val="-1072277"/>
            <a:satOff val="-14304"/>
            <a:lumOff val="-818"/>
            <a:alphaOff val="0"/>
          </a:schemeClr>
        </a:solidFill>
        <a:ln w="12700" cap="flat" cmpd="sng" algn="ctr">
          <a:solidFill>
            <a:schemeClr val="accent5">
              <a:tint val="40000"/>
              <a:alpha val="90000"/>
              <a:hueOff val="-1072277"/>
              <a:satOff val="-14304"/>
              <a:lumOff val="-8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        4</a:t>
          </a:r>
          <a:r>
            <a:rPr lang="en-US" sz="1100" kern="1200" baseline="30000" dirty="0"/>
            <a:t>th</a:t>
          </a:r>
          <a:r>
            <a:rPr lang="en-US" sz="1100" kern="1200" dirty="0"/>
            <a:t> </a:t>
          </a:r>
        </a:p>
      </dsp:txBody>
      <dsp:txXfrm>
        <a:off x="3001332" y="617109"/>
        <a:ext cx="660948" cy="512033"/>
      </dsp:txXfrm>
    </dsp:sp>
    <dsp:sp modelId="{FD121F92-9797-4E8D-B16E-041AB7CA2C42}">
      <dsp:nvSpPr>
        <dsp:cNvPr id="0" name=""/>
        <dsp:cNvSpPr/>
      </dsp:nvSpPr>
      <dsp:spPr>
        <a:xfrm>
          <a:off x="3126108" y="1137853"/>
          <a:ext cx="0" cy="623983"/>
        </a:xfrm>
        <a:prstGeom prst="line">
          <a:avLst/>
        </a:prstGeom>
        <a:solidFill>
          <a:schemeClr val="accent5">
            <a:hueOff val="-1200415"/>
            <a:satOff val="546"/>
            <a:lumOff val="-5490"/>
            <a:alphaOff val="0"/>
          </a:schemeClr>
        </a:solidFill>
        <a:ln w="6350" cap="flat" cmpd="sng" algn="ctr">
          <a:solidFill>
            <a:schemeClr val="accent5">
              <a:hueOff val="-1200415"/>
              <a:satOff val="546"/>
              <a:lumOff val="-549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CC275E3-B4C9-4B2B-8AD8-E17803798189}">
      <dsp:nvSpPr>
        <dsp:cNvPr id="0" name=""/>
        <dsp:cNvSpPr/>
      </dsp:nvSpPr>
      <dsp:spPr>
        <a:xfrm>
          <a:off x="3080227" y="1789365"/>
          <a:ext cx="91762" cy="9176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823D03F-2823-48DE-92C1-F4635C57678C}">
      <dsp:nvSpPr>
        <dsp:cNvPr id="0" name=""/>
        <dsp:cNvSpPr/>
      </dsp:nvSpPr>
      <dsp:spPr>
        <a:xfrm>
          <a:off x="3237714" y="1284672"/>
          <a:ext cx="892851" cy="41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dirty="0"/>
            <a:t>May 14</a:t>
          </a:r>
        </a:p>
      </dsp:txBody>
      <dsp:txXfrm>
        <a:off x="3237714" y="1284672"/>
        <a:ext cx="892851" cy="414765"/>
      </dsp:txXfrm>
    </dsp:sp>
    <dsp:sp modelId="{ABC16BE8-37AA-472D-AD48-F4392E4183B8}">
      <dsp:nvSpPr>
        <dsp:cNvPr id="0" name=""/>
        <dsp:cNvSpPr/>
      </dsp:nvSpPr>
      <dsp:spPr>
        <a:xfrm>
          <a:off x="3193072" y="2532640"/>
          <a:ext cx="982136" cy="512033"/>
        </a:xfrm>
        <a:prstGeom prst="rect">
          <a:avLst/>
        </a:prstGeom>
        <a:solidFill>
          <a:schemeClr val="accent5">
            <a:tint val="40000"/>
            <a:alpha val="90000"/>
            <a:hueOff val="-1340346"/>
            <a:satOff val="-17880"/>
            <a:lumOff val="-1022"/>
            <a:alphaOff val="0"/>
          </a:schemeClr>
        </a:solidFill>
        <a:ln w="12700" cap="flat" cmpd="sng" algn="ctr">
          <a:solidFill>
            <a:schemeClr val="accent5">
              <a:tint val="40000"/>
              <a:alpha val="90000"/>
              <a:hueOff val="-1340346"/>
              <a:satOff val="-17880"/>
              <a:lumOff val="-10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baseline="0" dirty="0"/>
            <a:t>      5</a:t>
          </a:r>
          <a:r>
            <a:rPr lang="en-US" sz="1100" kern="1200" baseline="30000" dirty="0"/>
            <a:t>th</a:t>
          </a:r>
          <a:r>
            <a:rPr lang="en-US" sz="1100" kern="1200" baseline="0" dirty="0"/>
            <a:t> </a:t>
          </a:r>
          <a:endParaRPr lang="en-US" sz="1100" kern="1200" dirty="0"/>
        </a:p>
      </dsp:txBody>
      <dsp:txXfrm>
        <a:off x="3193072" y="2532640"/>
        <a:ext cx="982136" cy="512033"/>
      </dsp:txXfrm>
    </dsp:sp>
    <dsp:sp modelId="{FE294FDC-429A-43AA-A37B-49FBF1215725}">
      <dsp:nvSpPr>
        <dsp:cNvPr id="0" name=""/>
        <dsp:cNvSpPr/>
      </dsp:nvSpPr>
      <dsp:spPr>
        <a:xfrm>
          <a:off x="3684140" y="1908656"/>
          <a:ext cx="0" cy="623983"/>
        </a:xfrm>
        <a:prstGeom prst="line">
          <a:avLst/>
        </a:prstGeom>
        <a:solidFill>
          <a:schemeClr val="accent5">
            <a:hueOff val="-1500518"/>
            <a:satOff val="683"/>
            <a:lumOff val="-6862"/>
            <a:alphaOff val="0"/>
          </a:schemeClr>
        </a:solidFill>
        <a:ln w="6350" cap="flat" cmpd="sng" algn="ctr">
          <a:solidFill>
            <a:schemeClr val="accent5">
              <a:hueOff val="-1500518"/>
              <a:satOff val="683"/>
              <a:lumOff val="-6862"/>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9F0918D4-92C4-4A29-97AD-21D42AC9CB83}">
      <dsp:nvSpPr>
        <dsp:cNvPr id="0" name=""/>
        <dsp:cNvSpPr/>
      </dsp:nvSpPr>
      <dsp:spPr>
        <a:xfrm>
          <a:off x="3638259" y="1789365"/>
          <a:ext cx="91762" cy="9176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1DE1E72-BD76-4A44-BC6F-2CF7EC097F48}">
      <dsp:nvSpPr>
        <dsp:cNvPr id="0" name=""/>
        <dsp:cNvSpPr/>
      </dsp:nvSpPr>
      <dsp:spPr>
        <a:xfrm>
          <a:off x="3795746" y="1968836"/>
          <a:ext cx="892851" cy="414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June</a:t>
          </a:r>
          <a:r>
            <a:rPr lang="en-US" sz="1500" kern="1200" baseline="0" dirty="0"/>
            <a:t> 3</a:t>
          </a:r>
          <a:endParaRPr lang="en-US" sz="1500" kern="1200" dirty="0"/>
        </a:p>
      </dsp:txBody>
      <dsp:txXfrm>
        <a:off x="3795746" y="1968836"/>
        <a:ext cx="892851" cy="414765"/>
      </dsp:txXfrm>
    </dsp:sp>
    <dsp:sp modelId="{4CD59512-4371-4A7A-9560-A82BBBC54644}">
      <dsp:nvSpPr>
        <dsp:cNvPr id="0" name=""/>
        <dsp:cNvSpPr/>
      </dsp:nvSpPr>
      <dsp:spPr>
        <a:xfrm>
          <a:off x="3913068" y="636911"/>
          <a:ext cx="658208" cy="494286"/>
        </a:xfrm>
        <a:prstGeom prst="rect">
          <a:avLst/>
        </a:prstGeom>
        <a:solidFill>
          <a:schemeClr val="accent5">
            <a:tint val="40000"/>
            <a:alpha val="90000"/>
            <a:hueOff val="-1608415"/>
            <a:satOff val="-21456"/>
            <a:lumOff val="-1227"/>
            <a:alphaOff val="0"/>
          </a:schemeClr>
        </a:solidFill>
        <a:ln w="12700" cap="flat" cmpd="sng" algn="ctr">
          <a:solidFill>
            <a:schemeClr val="accent5">
              <a:tint val="40000"/>
              <a:alpha val="90000"/>
              <a:hueOff val="-1608415"/>
              <a:satOff val="-21456"/>
              <a:lumOff val="-12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s-MX" sz="1100" kern="1200" baseline="0" dirty="0"/>
            <a:t>     6th </a:t>
          </a:r>
          <a:endParaRPr lang="es-AR" sz="1100" kern="1200" dirty="0"/>
        </a:p>
      </dsp:txBody>
      <dsp:txXfrm>
        <a:off x="3913068" y="636911"/>
        <a:ext cx="658208" cy="494286"/>
      </dsp:txXfrm>
    </dsp:sp>
    <dsp:sp modelId="{00FF1EA9-4696-4FEE-8A6B-C237F5F263B6}">
      <dsp:nvSpPr>
        <dsp:cNvPr id="0" name=""/>
        <dsp:cNvSpPr/>
      </dsp:nvSpPr>
      <dsp:spPr>
        <a:xfrm>
          <a:off x="4242172" y="1135634"/>
          <a:ext cx="0" cy="623983"/>
        </a:xfrm>
        <a:prstGeom prst="line">
          <a:avLst/>
        </a:prstGeom>
        <a:solidFill>
          <a:schemeClr val="accent5">
            <a:hueOff val="-1184535"/>
            <a:satOff val="-2847"/>
            <a:lumOff val="-2523"/>
            <a:alphaOff val="0"/>
          </a:schemeClr>
        </a:solidFill>
        <a:ln w="6350" cap="flat" cmpd="sng" algn="ctr">
          <a:solidFill>
            <a:schemeClr val="accent5">
              <a:hueOff val="-1184535"/>
              <a:satOff val="-2847"/>
              <a:lumOff val="-2523"/>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506C7747-9CF0-4B77-BFF3-6FC5398EFF24}">
      <dsp:nvSpPr>
        <dsp:cNvPr id="0" name=""/>
        <dsp:cNvSpPr/>
      </dsp:nvSpPr>
      <dsp:spPr>
        <a:xfrm>
          <a:off x="4196291" y="1787147"/>
          <a:ext cx="91762" cy="9176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A433C7-AC00-44ED-9DF4-B9AB96B6F75F}">
      <dsp:nvSpPr>
        <dsp:cNvPr id="0" name=""/>
        <dsp:cNvSpPr/>
      </dsp:nvSpPr>
      <dsp:spPr>
        <a:xfrm>
          <a:off x="4353778" y="1498195"/>
          <a:ext cx="892851" cy="224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s-MX" sz="1500" kern="1200" dirty="0"/>
            <a:t>June</a:t>
          </a:r>
          <a:r>
            <a:rPr lang="es-MX" sz="1500" kern="1200" baseline="0" dirty="0"/>
            <a:t> 12</a:t>
          </a:r>
          <a:r>
            <a:rPr lang="es-MX" sz="1500" kern="1200" dirty="0"/>
            <a:t> </a:t>
          </a:r>
          <a:endParaRPr lang="es-AR" sz="1500" kern="1200" dirty="0"/>
        </a:p>
      </dsp:txBody>
      <dsp:txXfrm>
        <a:off x="4353778" y="1498195"/>
        <a:ext cx="892851" cy="224173"/>
      </dsp:txXfrm>
    </dsp:sp>
    <dsp:sp modelId="{F58F4F4D-9E24-4615-8C64-1ED8DA36FBEE}">
      <dsp:nvSpPr>
        <dsp:cNvPr id="0" name=""/>
        <dsp:cNvSpPr/>
      </dsp:nvSpPr>
      <dsp:spPr>
        <a:xfrm>
          <a:off x="4309136" y="2650344"/>
          <a:ext cx="982136" cy="806627"/>
        </a:xfrm>
        <a:prstGeom prst="rect">
          <a:avLst/>
        </a:prstGeom>
        <a:solidFill>
          <a:schemeClr val="accent5">
            <a:tint val="40000"/>
            <a:alpha val="90000"/>
            <a:hueOff val="-1876484"/>
            <a:satOff val="-25032"/>
            <a:lumOff val="-1431"/>
            <a:alphaOff val="0"/>
          </a:schemeClr>
        </a:solidFill>
        <a:ln w="12700" cap="flat" cmpd="sng" algn="ctr">
          <a:solidFill>
            <a:schemeClr val="accent5">
              <a:tint val="40000"/>
              <a:alpha val="90000"/>
              <a:hueOff val="-1876484"/>
              <a:satOff val="-25032"/>
              <a:lumOff val="-14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s-MX" sz="1100" kern="1200" baseline="0" dirty="0"/>
            <a:t>  </a:t>
          </a:r>
        </a:p>
        <a:p>
          <a:pPr marL="0" lvl="0" indent="0" algn="l" defTabSz="488950">
            <a:lnSpc>
              <a:spcPct val="90000"/>
            </a:lnSpc>
            <a:spcBef>
              <a:spcPct val="0"/>
            </a:spcBef>
            <a:spcAft>
              <a:spcPct val="35000"/>
            </a:spcAft>
            <a:buNone/>
          </a:pPr>
          <a:r>
            <a:rPr lang="es-MX" sz="1100" kern="1200" baseline="0" dirty="0"/>
            <a:t>     7th</a:t>
          </a:r>
        </a:p>
        <a:p>
          <a:pPr marL="0" lvl="0" indent="0" algn="l" defTabSz="488950">
            <a:lnSpc>
              <a:spcPct val="90000"/>
            </a:lnSpc>
            <a:spcBef>
              <a:spcPct val="0"/>
            </a:spcBef>
            <a:spcAft>
              <a:spcPct val="35000"/>
            </a:spcAft>
            <a:buNone/>
          </a:pPr>
          <a:endParaRPr lang="es-AR" sz="1100" kern="1200" dirty="0"/>
        </a:p>
      </dsp:txBody>
      <dsp:txXfrm>
        <a:off x="4309136" y="2650344"/>
        <a:ext cx="982136" cy="806627"/>
      </dsp:txXfrm>
    </dsp:sp>
    <dsp:sp modelId="{F85C13BC-B9C4-4F9A-908C-04A0C3B6240C}">
      <dsp:nvSpPr>
        <dsp:cNvPr id="0" name=""/>
        <dsp:cNvSpPr/>
      </dsp:nvSpPr>
      <dsp:spPr>
        <a:xfrm>
          <a:off x="4800204" y="2122179"/>
          <a:ext cx="0" cy="337252"/>
        </a:xfrm>
        <a:prstGeom prst="line">
          <a:avLst/>
        </a:prstGeom>
        <a:solidFill>
          <a:schemeClr val="accent5">
            <a:hueOff val="-1381958"/>
            <a:satOff val="-3322"/>
            <a:lumOff val="-2944"/>
            <a:alphaOff val="0"/>
          </a:schemeClr>
        </a:solidFill>
        <a:ln w="6350" cap="flat" cmpd="sng" algn="ctr">
          <a:solidFill>
            <a:schemeClr val="accent5">
              <a:hueOff val="-1381958"/>
              <a:satOff val="-3322"/>
              <a:lumOff val="-2944"/>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3962EFD-1AD0-4A4B-A270-5B246B072194}">
      <dsp:nvSpPr>
        <dsp:cNvPr id="0" name=""/>
        <dsp:cNvSpPr/>
      </dsp:nvSpPr>
      <dsp:spPr>
        <a:xfrm>
          <a:off x="4754323" y="2023971"/>
          <a:ext cx="91762" cy="4959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04D9F-BF5F-4853-BB0A-E62D171323C8}">
      <dsp:nvSpPr>
        <dsp:cNvPr id="0" name=""/>
        <dsp:cNvSpPr/>
      </dsp:nvSpPr>
      <dsp:spPr>
        <a:xfrm>
          <a:off x="0" y="62826"/>
          <a:ext cx="7991475" cy="4325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AR" sz="1600" b="1" kern="1200" dirty="0"/>
            <a:t>Information</a:t>
          </a:r>
          <a:r>
            <a:rPr lang="es-AR" sz="1600" b="1" kern="1200" baseline="0" dirty="0"/>
            <a:t> about COVID infection 19</a:t>
          </a:r>
          <a:endParaRPr lang="en-US" sz="1600" b="1" kern="1200" dirty="0"/>
        </a:p>
      </dsp:txBody>
      <dsp:txXfrm>
        <a:off x="21116" y="83942"/>
        <a:ext cx="7949243" cy="390330"/>
      </dsp:txXfrm>
    </dsp:sp>
    <dsp:sp modelId="{08878A37-632F-43D4-8EFE-DE516386A134}">
      <dsp:nvSpPr>
        <dsp:cNvPr id="0" name=""/>
        <dsp:cNvSpPr/>
      </dsp:nvSpPr>
      <dsp:spPr>
        <a:xfrm>
          <a:off x="0" y="527068"/>
          <a:ext cx="7991475" cy="373230"/>
        </a:xfrm>
        <a:prstGeom prst="roundRect">
          <a:avLst/>
        </a:prstGeom>
        <a:solidFill>
          <a:schemeClr val="accent2">
            <a:hueOff val="366545"/>
            <a:satOff val="-5893"/>
            <a:lumOff val="-12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AR" sz="1100" b="1" kern="1200" dirty="0"/>
            <a:t>The</a:t>
          </a:r>
          <a:r>
            <a:rPr lang="es-AR" sz="1100" b="1" kern="1200" baseline="0" dirty="0"/>
            <a:t> </a:t>
          </a:r>
          <a:r>
            <a:rPr lang="es-AR" sz="1100" b="1" kern="1200" dirty="0"/>
            <a:t>preparation of alcohol gel and others solutionsn</a:t>
          </a:r>
          <a:r>
            <a:rPr lang="es-AR" sz="1100" b="1" kern="1200" baseline="0" dirty="0"/>
            <a:t> according to good pharmacy preparation practices</a:t>
          </a:r>
          <a:r>
            <a:rPr lang="es-AR" sz="1100" b="1" kern="1200" dirty="0"/>
            <a:t> (BPPF)</a:t>
          </a:r>
          <a:endParaRPr lang="en-US" sz="1100" b="1" kern="1200" dirty="0"/>
        </a:p>
      </dsp:txBody>
      <dsp:txXfrm>
        <a:off x="18220" y="545288"/>
        <a:ext cx="7955035" cy="336790"/>
      </dsp:txXfrm>
    </dsp:sp>
    <dsp:sp modelId="{264BE026-C0C8-4999-AF2B-6F492898E79A}">
      <dsp:nvSpPr>
        <dsp:cNvPr id="0" name=""/>
        <dsp:cNvSpPr/>
      </dsp:nvSpPr>
      <dsp:spPr>
        <a:xfrm>
          <a:off x="0" y="931978"/>
          <a:ext cx="7991475" cy="373230"/>
        </a:xfrm>
        <a:prstGeom prst="roundRect">
          <a:avLst/>
        </a:prstGeom>
        <a:solidFill>
          <a:schemeClr val="accent2">
            <a:hueOff val="733089"/>
            <a:satOff val="-11786"/>
            <a:lumOff val="-24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AR" sz="1100" b="1" kern="1200" dirty="0"/>
            <a:t>Atenttion to the</a:t>
          </a:r>
          <a:r>
            <a:rPr lang="es-AR" sz="1100" b="1" kern="1200" baseline="0" dirty="0"/>
            <a:t> </a:t>
          </a:r>
          <a:r>
            <a:rPr lang="es-AR" sz="1100" b="1" kern="1200" dirty="0"/>
            <a:t>public in community</a:t>
          </a:r>
          <a:r>
            <a:rPr lang="es-AR" sz="1100" b="1" kern="1200" baseline="0" dirty="0"/>
            <a:t> pharmacies</a:t>
          </a:r>
          <a:r>
            <a:rPr lang="es-AR" sz="1100" b="1" kern="1200" dirty="0"/>
            <a:t> </a:t>
          </a:r>
          <a:endParaRPr lang="en-US" sz="1100" b="1" kern="1200" dirty="0"/>
        </a:p>
      </dsp:txBody>
      <dsp:txXfrm>
        <a:off x="18220" y="950198"/>
        <a:ext cx="7955035" cy="336790"/>
      </dsp:txXfrm>
    </dsp:sp>
    <dsp:sp modelId="{AB350DB4-CC45-4211-B964-4FCF96440ABD}">
      <dsp:nvSpPr>
        <dsp:cNvPr id="0" name=""/>
        <dsp:cNvSpPr/>
      </dsp:nvSpPr>
      <dsp:spPr>
        <a:xfrm>
          <a:off x="0" y="1336888"/>
          <a:ext cx="7991475" cy="373230"/>
        </a:xfrm>
        <a:prstGeom prst="roundRect">
          <a:avLst/>
        </a:prstGeom>
        <a:solidFill>
          <a:schemeClr val="accent2">
            <a:hueOff val="1099634"/>
            <a:satOff val="-17679"/>
            <a:lumOff val="-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AR" sz="1100" b="1" kern="1200" dirty="0"/>
            <a:t>Protection for</a:t>
          </a:r>
          <a:r>
            <a:rPr lang="es-AR" sz="1100" b="1" kern="1200" baseline="0" dirty="0"/>
            <a:t> the community pharmacist and community pharmacy staff</a:t>
          </a:r>
          <a:r>
            <a:rPr lang="es-AR" sz="1100" b="1" kern="1200" dirty="0"/>
            <a:t> </a:t>
          </a:r>
          <a:endParaRPr lang="en-US" sz="1100" b="1" kern="1200" dirty="0"/>
        </a:p>
      </dsp:txBody>
      <dsp:txXfrm>
        <a:off x="18220" y="1355108"/>
        <a:ext cx="7955035" cy="336790"/>
      </dsp:txXfrm>
    </dsp:sp>
    <dsp:sp modelId="{4EC0A9FF-5FB2-4E47-BC24-E1BFF2CCB0F2}">
      <dsp:nvSpPr>
        <dsp:cNvPr id="0" name=""/>
        <dsp:cNvSpPr/>
      </dsp:nvSpPr>
      <dsp:spPr>
        <a:xfrm>
          <a:off x="0" y="1741798"/>
          <a:ext cx="7991475" cy="373230"/>
        </a:xfrm>
        <a:prstGeom prst="roundRect">
          <a:avLst/>
        </a:prstGeom>
        <a:solidFill>
          <a:schemeClr val="accent2">
            <a:hueOff val="1466179"/>
            <a:satOff val="-23573"/>
            <a:lumOff val="-49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AR" sz="1100" b="1" kern="1200" dirty="0"/>
            <a:t>Evolution</a:t>
          </a:r>
          <a:r>
            <a:rPr lang="es-AR" sz="1100" b="1" kern="1200" baseline="0" dirty="0"/>
            <a:t> of suspicious case and close contract</a:t>
          </a:r>
          <a:r>
            <a:rPr lang="es-AR" sz="1100" b="1" kern="1200" dirty="0"/>
            <a:t> </a:t>
          </a:r>
          <a:endParaRPr lang="en-US" sz="1100" b="1" kern="1200" dirty="0"/>
        </a:p>
      </dsp:txBody>
      <dsp:txXfrm>
        <a:off x="18220" y="1760018"/>
        <a:ext cx="7955035" cy="336790"/>
      </dsp:txXfrm>
    </dsp:sp>
    <dsp:sp modelId="{39FA803F-ABC9-4A4C-97FE-C2A4D2EBDA8E}">
      <dsp:nvSpPr>
        <dsp:cNvPr id="0" name=""/>
        <dsp:cNvSpPr/>
      </dsp:nvSpPr>
      <dsp:spPr>
        <a:xfrm>
          <a:off x="0" y="2146708"/>
          <a:ext cx="7991475" cy="373230"/>
        </a:xfrm>
        <a:prstGeom prst="roundRect">
          <a:avLst/>
        </a:prstGeom>
        <a:solidFill>
          <a:schemeClr val="accent2">
            <a:hueOff val="1832723"/>
            <a:satOff val="-29466"/>
            <a:lumOff val="-6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AR" sz="1100" b="1" kern="1200" dirty="0"/>
            <a:t>Care</a:t>
          </a:r>
          <a:r>
            <a:rPr lang="es-AR" sz="1100" b="1" kern="1200" baseline="0" dirty="0"/>
            <a:t> in the community pharmacy of suspected cases of</a:t>
          </a:r>
          <a:r>
            <a:rPr lang="es-AR" sz="1100" b="1" kern="1200" dirty="0"/>
            <a:t> COVID</a:t>
          </a:r>
          <a:r>
            <a:rPr lang="es-AR" sz="1100" b="1" kern="1200" baseline="0" dirty="0"/>
            <a:t> infection 19</a:t>
          </a:r>
          <a:endParaRPr lang="en-US" sz="1100" b="1" kern="1200" dirty="0"/>
        </a:p>
      </dsp:txBody>
      <dsp:txXfrm>
        <a:off x="18220" y="2164928"/>
        <a:ext cx="7955035" cy="336790"/>
      </dsp:txXfrm>
    </dsp:sp>
    <dsp:sp modelId="{F165A6D9-8D09-4053-BAE0-0BA225B7234A}">
      <dsp:nvSpPr>
        <dsp:cNvPr id="0" name=""/>
        <dsp:cNvSpPr/>
      </dsp:nvSpPr>
      <dsp:spPr>
        <a:xfrm>
          <a:off x="0" y="2551618"/>
          <a:ext cx="7991475" cy="373230"/>
        </a:xfrm>
        <a:prstGeom prst="roundRect">
          <a:avLst/>
        </a:prstGeom>
        <a:solidFill>
          <a:schemeClr val="accent2">
            <a:hueOff val="2199268"/>
            <a:satOff val="-35359"/>
            <a:lumOff val="-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AR" sz="1100" b="1" kern="1200" dirty="0"/>
            <a:t>Shift</a:t>
          </a:r>
          <a:r>
            <a:rPr lang="es-AR" sz="1100" b="1" kern="1200" baseline="0" dirty="0"/>
            <a:t> services of community pharmacies</a:t>
          </a:r>
          <a:r>
            <a:rPr lang="es-AR" sz="1100" b="1" kern="1200" dirty="0"/>
            <a:t> </a:t>
          </a:r>
          <a:endParaRPr lang="en-US" sz="1100" b="1" kern="1200" dirty="0"/>
        </a:p>
      </dsp:txBody>
      <dsp:txXfrm>
        <a:off x="18220" y="2569838"/>
        <a:ext cx="7955035" cy="3367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95804-8247-41EA-B2C7-B3B303C3C3B4}">
      <dsp:nvSpPr>
        <dsp:cNvPr id="0" name=""/>
        <dsp:cNvSpPr/>
      </dsp:nvSpPr>
      <dsp:spPr>
        <a:xfrm>
          <a:off x="0" y="966"/>
          <a:ext cx="7991475" cy="4118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0E39CE-26FB-433C-98E6-E030555AE6F2}">
      <dsp:nvSpPr>
        <dsp:cNvPr id="0" name=""/>
        <dsp:cNvSpPr/>
      </dsp:nvSpPr>
      <dsp:spPr>
        <a:xfrm>
          <a:off x="124577" y="93627"/>
          <a:ext cx="226504" cy="2265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D78325-F798-47BF-BEA8-6AACC6FF7BEC}">
      <dsp:nvSpPr>
        <dsp:cNvPr id="0" name=""/>
        <dsp:cNvSpPr/>
      </dsp:nvSpPr>
      <dsp:spPr>
        <a:xfrm>
          <a:off x="475659" y="13803"/>
          <a:ext cx="7515815" cy="386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585" tIns="43585" rIns="43585" bIns="43585" numCol="1" spcCol="1270" anchor="ctr" anchorCtr="0">
          <a:noAutofit/>
        </a:bodyPr>
        <a:lstStyle/>
        <a:p>
          <a:pPr marL="0" lvl="0" indent="0" algn="l" defTabSz="622300">
            <a:lnSpc>
              <a:spcPct val="90000"/>
            </a:lnSpc>
            <a:spcBef>
              <a:spcPct val="0"/>
            </a:spcBef>
            <a:spcAft>
              <a:spcPct val="35000"/>
            </a:spcAft>
            <a:buNone/>
          </a:pPr>
          <a:r>
            <a:rPr lang="es-AR" sz="1400" kern="1200" dirty="0"/>
            <a:t>Hygiene and disinfection</a:t>
          </a:r>
          <a:r>
            <a:rPr lang="es-AR" sz="1400" kern="1200" baseline="0" dirty="0"/>
            <a:t> of the work enviroment</a:t>
          </a:r>
          <a:endParaRPr lang="en-US" sz="1400" kern="1200" dirty="0"/>
        </a:p>
      </dsp:txBody>
      <dsp:txXfrm>
        <a:off x="475659" y="13803"/>
        <a:ext cx="7515815" cy="386153"/>
      </dsp:txXfrm>
    </dsp:sp>
    <dsp:sp modelId="{740DB8B8-7D2B-4AFC-B97C-4BAC1D9515C4}">
      <dsp:nvSpPr>
        <dsp:cNvPr id="0" name=""/>
        <dsp:cNvSpPr/>
      </dsp:nvSpPr>
      <dsp:spPr>
        <a:xfrm>
          <a:off x="0" y="515749"/>
          <a:ext cx="7991475" cy="4118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21FAEB-DCBC-4D61-909F-A30C021071D7}">
      <dsp:nvSpPr>
        <dsp:cNvPr id="0" name=""/>
        <dsp:cNvSpPr/>
      </dsp:nvSpPr>
      <dsp:spPr>
        <a:xfrm>
          <a:off x="124577" y="608410"/>
          <a:ext cx="226504" cy="2265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B615FB-0067-4C4E-950E-5C0086C57728}">
      <dsp:nvSpPr>
        <dsp:cNvPr id="0" name=""/>
        <dsp:cNvSpPr/>
      </dsp:nvSpPr>
      <dsp:spPr>
        <a:xfrm>
          <a:off x="475659" y="515749"/>
          <a:ext cx="7515815" cy="411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585" tIns="43585" rIns="43585" bIns="43585" numCol="1" spcCol="1270" anchor="ctr" anchorCtr="0">
          <a:noAutofit/>
        </a:bodyPr>
        <a:lstStyle/>
        <a:p>
          <a:pPr marL="0" lvl="0" indent="0" algn="l" defTabSz="622300">
            <a:lnSpc>
              <a:spcPct val="90000"/>
            </a:lnSpc>
            <a:spcBef>
              <a:spcPct val="0"/>
            </a:spcBef>
            <a:spcAft>
              <a:spcPct val="35000"/>
            </a:spcAft>
            <a:buNone/>
          </a:pPr>
          <a:r>
            <a:rPr lang="es-AR" sz="1400" kern="1200" dirty="0"/>
            <a:t>Recommendations</a:t>
          </a:r>
          <a:r>
            <a:rPr lang="es-AR" sz="1400" kern="1200" baseline="0" dirty="0"/>
            <a:t> for commuting to and from work</a:t>
          </a:r>
          <a:endParaRPr lang="en-US" sz="1400" kern="1200" dirty="0"/>
        </a:p>
      </dsp:txBody>
      <dsp:txXfrm>
        <a:off x="475659" y="515749"/>
        <a:ext cx="7515815" cy="411826"/>
      </dsp:txXfrm>
    </dsp:sp>
    <dsp:sp modelId="{AA3AEF64-2EDC-4C01-8C75-7E0C62D4B28C}">
      <dsp:nvSpPr>
        <dsp:cNvPr id="0" name=""/>
        <dsp:cNvSpPr/>
      </dsp:nvSpPr>
      <dsp:spPr>
        <a:xfrm>
          <a:off x="0" y="1030532"/>
          <a:ext cx="7991475" cy="41182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DAA6EF-16BC-4F09-BF54-7AAE273F3248}">
      <dsp:nvSpPr>
        <dsp:cNvPr id="0" name=""/>
        <dsp:cNvSpPr/>
      </dsp:nvSpPr>
      <dsp:spPr>
        <a:xfrm>
          <a:off x="124577" y="1123193"/>
          <a:ext cx="226504" cy="2265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298457-4D81-4A76-8862-487A123707EA}">
      <dsp:nvSpPr>
        <dsp:cNvPr id="0" name=""/>
        <dsp:cNvSpPr/>
      </dsp:nvSpPr>
      <dsp:spPr>
        <a:xfrm>
          <a:off x="475659" y="1030532"/>
          <a:ext cx="7515815" cy="411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585" tIns="43585" rIns="43585" bIns="43585" numCol="1" spcCol="1270" anchor="ctr" anchorCtr="0">
          <a:noAutofit/>
        </a:bodyPr>
        <a:lstStyle/>
        <a:p>
          <a:pPr marL="0" lvl="0" indent="0" algn="l" defTabSz="533400">
            <a:lnSpc>
              <a:spcPct val="90000"/>
            </a:lnSpc>
            <a:spcBef>
              <a:spcPct val="0"/>
            </a:spcBef>
            <a:spcAft>
              <a:spcPct val="35000"/>
            </a:spcAft>
            <a:buNone/>
          </a:pPr>
          <a:r>
            <a:rPr lang="es-AR" sz="1200" kern="1200" dirty="0"/>
            <a:t>Specific</a:t>
          </a:r>
          <a:r>
            <a:rPr lang="es-AR" sz="1200" kern="1200" baseline="0" dirty="0"/>
            <a:t> protocol for the health cabinet: how to face a flu vaccination campaign, talking into account that in this action the necessary distance for prevention cannot be met</a:t>
          </a:r>
          <a:r>
            <a:rPr lang="es-AR" sz="1200" kern="1200" dirty="0"/>
            <a:t>.</a:t>
          </a:r>
          <a:endParaRPr lang="en-US" sz="1200" kern="1200" dirty="0"/>
        </a:p>
      </dsp:txBody>
      <dsp:txXfrm>
        <a:off x="475659" y="1030532"/>
        <a:ext cx="7515815" cy="411826"/>
      </dsp:txXfrm>
    </dsp:sp>
    <dsp:sp modelId="{DA3021A6-DBE5-4B45-99CC-7EAAD0844807}">
      <dsp:nvSpPr>
        <dsp:cNvPr id="0" name=""/>
        <dsp:cNvSpPr/>
      </dsp:nvSpPr>
      <dsp:spPr>
        <a:xfrm>
          <a:off x="0" y="1545315"/>
          <a:ext cx="7991475" cy="411826"/>
        </a:xfrm>
        <a:prstGeom prst="roundRect">
          <a:avLst>
            <a:gd name="adj" fmla="val 1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F45D0798-59C6-468E-B2DE-E4F0E0172669}">
      <dsp:nvSpPr>
        <dsp:cNvPr id="0" name=""/>
        <dsp:cNvSpPr/>
      </dsp:nvSpPr>
      <dsp:spPr>
        <a:xfrm>
          <a:off x="124577" y="1637976"/>
          <a:ext cx="226504" cy="2265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7E5BB3-F40E-46ED-B9F8-4A8CF42BBD24}">
      <dsp:nvSpPr>
        <dsp:cNvPr id="0" name=""/>
        <dsp:cNvSpPr/>
      </dsp:nvSpPr>
      <dsp:spPr>
        <a:xfrm>
          <a:off x="475659" y="1545315"/>
          <a:ext cx="7515815" cy="411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585" tIns="43585" rIns="43585" bIns="43585" numCol="1" spcCol="1270" anchor="ctr" anchorCtr="0">
          <a:noAutofit/>
        </a:bodyPr>
        <a:lstStyle/>
        <a:p>
          <a:pPr marL="0" lvl="0" indent="0" algn="l" defTabSz="622300">
            <a:lnSpc>
              <a:spcPct val="90000"/>
            </a:lnSpc>
            <a:spcBef>
              <a:spcPct val="0"/>
            </a:spcBef>
            <a:spcAft>
              <a:spcPct val="35000"/>
            </a:spcAft>
            <a:buNone/>
          </a:pPr>
          <a:r>
            <a:rPr lang="es-AR" sz="1400" kern="1200" dirty="0"/>
            <a:t>Specific</a:t>
          </a:r>
          <a:r>
            <a:rPr lang="es-AR" sz="1400" kern="1200" baseline="0" dirty="0"/>
            <a:t> protocol for the application of injectables</a:t>
          </a:r>
          <a:r>
            <a:rPr lang="es-AR" sz="1400" kern="1200" dirty="0"/>
            <a:t> </a:t>
          </a:r>
          <a:endParaRPr lang="en-US" sz="1400" kern="1200" dirty="0"/>
        </a:p>
      </dsp:txBody>
      <dsp:txXfrm>
        <a:off x="475659" y="1545315"/>
        <a:ext cx="7515815" cy="411826"/>
      </dsp:txXfrm>
    </dsp:sp>
    <dsp:sp modelId="{1B72089A-C26A-43CE-99A5-6EE361611A11}">
      <dsp:nvSpPr>
        <dsp:cNvPr id="0" name=""/>
        <dsp:cNvSpPr/>
      </dsp:nvSpPr>
      <dsp:spPr>
        <a:xfrm>
          <a:off x="0" y="2060098"/>
          <a:ext cx="7991475" cy="41182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2047D3-94A5-4EFE-B635-9BFCA5B6D2D1}">
      <dsp:nvSpPr>
        <dsp:cNvPr id="0" name=""/>
        <dsp:cNvSpPr/>
      </dsp:nvSpPr>
      <dsp:spPr>
        <a:xfrm>
          <a:off x="124577" y="2152759"/>
          <a:ext cx="226504" cy="2265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B00A9A-2A8B-4A43-ADC8-170D7262C21D}">
      <dsp:nvSpPr>
        <dsp:cNvPr id="0" name=""/>
        <dsp:cNvSpPr/>
      </dsp:nvSpPr>
      <dsp:spPr>
        <a:xfrm>
          <a:off x="475659" y="2060098"/>
          <a:ext cx="7515815" cy="411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585" tIns="43585" rIns="43585" bIns="43585" numCol="1" spcCol="1270" anchor="ctr" anchorCtr="0">
          <a:noAutofit/>
        </a:bodyPr>
        <a:lstStyle/>
        <a:p>
          <a:pPr marL="0" lvl="0" indent="0" algn="l" defTabSz="622300">
            <a:lnSpc>
              <a:spcPct val="90000"/>
            </a:lnSpc>
            <a:spcBef>
              <a:spcPct val="0"/>
            </a:spcBef>
            <a:spcAft>
              <a:spcPct val="35000"/>
            </a:spcAft>
            <a:buNone/>
          </a:pPr>
          <a:r>
            <a:rPr lang="es-AR" sz="1400" kern="1200" dirty="0"/>
            <a:t>Specific</a:t>
          </a:r>
          <a:r>
            <a:rPr lang="es-AR" sz="1400" kern="1200" baseline="0" dirty="0"/>
            <a:t> protocols for taking blood pressure</a:t>
          </a:r>
          <a:r>
            <a:rPr lang="es-AR" sz="1400" kern="1200" dirty="0"/>
            <a:t>. </a:t>
          </a:r>
          <a:endParaRPr lang="en-US" sz="1400" kern="1200" dirty="0"/>
        </a:p>
      </dsp:txBody>
      <dsp:txXfrm>
        <a:off x="475659" y="2060098"/>
        <a:ext cx="7515815" cy="411826"/>
      </dsp:txXfrm>
    </dsp:sp>
    <dsp:sp modelId="{4CDE0D25-BA9E-4F5F-BE3E-34B5889B7398}">
      <dsp:nvSpPr>
        <dsp:cNvPr id="0" name=""/>
        <dsp:cNvSpPr/>
      </dsp:nvSpPr>
      <dsp:spPr>
        <a:xfrm>
          <a:off x="0" y="2574882"/>
          <a:ext cx="7991475" cy="4118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D277BB-771E-441B-9E00-AC0C16D6398A}">
      <dsp:nvSpPr>
        <dsp:cNvPr id="0" name=""/>
        <dsp:cNvSpPr/>
      </dsp:nvSpPr>
      <dsp:spPr>
        <a:xfrm>
          <a:off x="124577" y="2667542"/>
          <a:ext cx="226504" cy="22650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785F8B-E6EF-4975-BC20-4D867B66BEAD}">
      <dsp:nvSpPr>
        <dsp:cNvPr id="0" name=""/>
        <dsp:cNvSpPr/>
      </dsp:nvSpPr>
      <dsp:spPr>
        <a:xfrm>
          <a:off x="475659" y="2574882"/>
          <a:ext cx="7515815" cy="411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585" tIns="43585" rIns="43585" bIns="43585" numCol="1" spcCol="1270" anchor="ctr" anchorCtr="0">
          <a:noAutofit/>
        </a:bodyPr>
        <a:lstStyle/>
        <a:p>
          <a:pPr marL="0" lvl="0" indent="0" algn="l" defTabSz="622300">
            <a:lnSpc>
              <a:spcPct val="90000"/>
            </a:lnSpc>
            <a:spcBef>
              <a:spcPct val="0"/>
            </a:spcBef>
            <a:spcAft>
              <a:spcPct val="35000"/>
            </a:spcAft>
            <a:buNone/>
          </a:pPr>
          <a:r>
            <a:rPr lang="es-AR" sz="1400" kern="1200" dirty="0"/>
            <a:t>Reinforcement</a:t>
          </a:r>
          <a:r>
            <a:rPr lang="es-AR" sz="1400" kern="1200" baseline="0" dirty="0"/>
            <a:t> of the reccomendation for the protection of pharmacy and pharmacist assitans</a:t>
          </a:r>
          <a:endParaRPr lang="en-US" sz="1400" kern="1200" dirty="0"/>
        </a:p>
      </dsp:txBody>
      <dsp:txXfrm>
        <a:off x="475659" y="2574882"/>
        <a:ext cx="7515815" cy="411826"/>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0.27938</cdr:x>
      <cdr:y>0.24491</cdr:y>
    </cdr:from>
    <cdr:to>
      <cdr:x>0.35617</cdr:x>
      <cdr:y>0.32477</cdr:y>
    </cdr:to>
    <cdr:sp macro="" textlink="">
      <cdr:nvSpPr>
        <cdr:cNvPr id="2" name="1 Cuadro de texto"/>
        <cdr:cNvSpPr txBox="1"/>
      </cdr:nvSpPr>
      <cdr:spPr>
        <a:xfrm xmlns:a="http://schemas.openxmlformats.org/drawingml/2006/main">
          <a:off x="2232776" y="753427"/>
          <a:ext cx="613726" cy="2456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AR" sz="1100" dirty="0"/>
            <a:t>54,33%</a:t>
          </a:r>
        </a:p>
      </cdr:txBody>
    </cdr:sp>
  </cdr:relSizeAnchor>
  <cdr:relSizeAnchor xmlns:cdr="http://schemas.openxmlformats.org/drawingml/2006/chartDrawing">
    <cdr:from>
      <cdr:x>0.83436</cdr:x>
      <cdr:y>0.52141</cdr:y>
    </cdr:from>
    <cdr:to>
      <cdr:x>0.9861</cdr:x>
      <cdr:y>0.61169</cdr:y>
    </cdr:to>
    <cdr:sp macro="" textlink="">
      <cdr:nvSpPr>
        <cdr:cNvPr id="3" name="2 Cuadro de texto"/>
        <cdr:cNvSpPr txBox="1"/>
      </cdr:nvSpPr>
      <cdr:spPr>
        <a:xfrm xmlns:a="http://schemas.openxmlformats.org/drawingml/2006/main">
          <a:off x="6668184" y="1604026"/>
          <a:ext cx="1212706" cy="2777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AR" sz="1100" dirty="0"/>
            <a:t>815,16%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4E305D0E-D860-4AAB-B4F3-66141C038175}" type="datetimeFigureOut">
              <a:rPr lang="en-GB" smtClean="0"/>
              <a:pPr/>
              <a:t>02/07/2020</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1AB139AA-D10C-4E9D-B01A-A3B6C06EAA3F}" type="slidenum">
              <a:rPr lang="en-GB" smtClean="0"/>
              <a:pPr/>
              <a:t>‹#›</a:t>
            </a:fld>
            <a:endParaRPr lang="en-GB"/>
          </a:p>
        </p:txBody>
      </p:sp>
    </p:spTree>
    <p:extLst>
      <p:ext uri="{BB962C8B-B14F-4D97-AF65-F5344CB8AC3E}">
        <p14:creationId xmlns:p14="http://schemas.microsoft.com/office/powerpoint/2010/main" val="871326562"/>
      </p:ext>
    </p:extLst>
  </p:cSld>
  <p:clrMap bg1="lt1" tx1="dk1" bg2="lt2" tx2="dk2" accent1="accent1" accent2="accent2" accent3="accent3" accent4="accent4" accent5="accent5" accent6="accent6" hlink="hlink" folHlink="folHlink"/>
  <p:notesStyle>
    <a:lvl1pPr marL="0" algn="l" defTabSz="914355" rtl="0" eaLnBrk="1" latinLnBrk="0" hangingPunct="1">
      <a:defRPr sz="1200" kern="1200">
        <a:solidFill>
          <a:schemeClr val="tx1"/>
        </a:solidFill>
        <a:latin typeface="+mn-lt"/>
        <a:ea typeface="+mn-ea"/>
        <a:cs typeface="+mn-cs"/>
      </a:defRPr>
    </a:lvl1pPr>
    <a:lvl2pPr marL="457178" algn="l" defTabSz="914355" rtl="0" eaLnBrk="1" latinLnBrk="0" hangingPunct="1">
      <a:defRPr sz="1200" kern="1200">
        <a:solidFill>
          <a:schemeClr val="tx1"/>
        </a:solidFill>
        <a:latin typeface="+mn-lt"/>
        <a:ea typeface="+mn-ea"/>
        <a:cs typeface="+mn-cs"/>
      </a:defRPr>
    </a:lvl2pPr>
    <a:lvl3pPr marL="914355" algn="l" defTabSz="914355" rtl="0" eaLnBrk="1" latinLnBrk="0" hangingPunct="1">
      <a:defRPr sz="1200" kern="1200">
        <a:solidFill>
          <a:schemeClr val="tx1"/>
        </a:solidFill>
        <a:latin typeface="+mn-lt"/>
        <a:ea typeface="+mn-ea"/>
        <a:cs typeface="+mn-cs"/>
      </a:defRPr>
    </a:lvl3pPr>
    <a:lvl4pPr marL="1371532" algn="l" defTabSz="914355" rtl="0" eaLnBrk="1" latinLnBrk="0" hangingPunct="1">
      <a:defRPr sz="1200" kern="1200">
        <a:solidFill>
          <a:schemeClr val="tx1"/>
        </a:solidFill>
        <a:latin typeface="+mn-lt"/>
        <a:ea typeface="+mn-ea"/>
        <a:cs typeface="+mn-cs"/>
      </a:defRPr>
    </a:lvl4pPr>
    <a:lvl5pPr marL="1828709" algn="l" defTabSz="914355" rtl="0" eaLnBrk="1" latinLnBrk="0" hangingPunct="1">
      <a:defRPr sz="1200" kern="1200">
        <a:solidFill>
          <a:schemeClr val="tx1"/>
        </a:solidFill>
        <a:latin typeface="+mn-lt"/>
        <a:ea typeface="+mn-ea"/>
        <a:cs typeface="+mn-cs"/>
      </a:defRPr>
    </a:lvl5pPr>
    <a:lvl6pPr marL="2285886" algn="l" defTabSz="914355" rtl="0" eaLnBrk="1" latinLnBrk="0" hangingPunct="1">
      <a:defRPr sz="1200" kern="1200">
        <a:solidFill>
          <a:schemeClr val="tx1"/>
        </a:solidFill>
        <a:latin typeface="+mn-lt"/>
        <a:ea typeface="+mn-ea"/>
        <a:cs typeface="+mn-cs"/>
      </a:defRPr>
    </a:lvl6pPr>
    <a:lvl7pPr marL="2743064" algn="l" defTabSz="914355" rtl="0" eaLnBrk="1" latinLnBrk="0" hangingPunct="1">
      <a:defRPr sz="1200" kern="1200">
        <a:solidFill>
          <a:schemeClr val="tx1"/>
        </a:solidFill>
        <a:latin typeface="+mn-lt"/>
        <a:ea typeface="+mn-ea"/>
        <a:cs typeface="+mn-cs"/>
      </a:defRPr>
    </a:lvl7pPr>
    <a:lvl8pPr marL="3200240" algn="l" defTabSz="914355" rtl="0" eaLnBrk="1" latinLnBrk="0" hangingPunct="1">
      <a:defRPr sz="1200" kern="1200">
        <a:solidFill>
          <a:schemeClr val="tx1"/>
        </a:solidFill>
        <a:latin typeface="+mn-lt"/>
        <a:ea typeface="+mn-ea"/>
        <a:cs typeface="+mn-cs"/>
      </a:defRPr>
    </a:lvl8pPr>
    <a:lvl9pPr marL="3657418" algn="l" defTabSz="91435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139AA-D10C-4E9D-B01A-A3B6C06EAA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852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10</a:t>
            </a:fld>
            <a:endParaRPr lang="en-GB"/>
          </a:p>
        </p:txBody>
      </p:sp>
    </p:spTree>
    <p:extLst>
      <p:ext uri="{BB962C8B-B14F-4D97-AF65-F5344CB8AC3E}">
        <p14:creationId xmlns:p14="http://schemas.microsoft.com/office/powerpoint/2010/main" val="3791315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11</a:t>
            </a:fld>
            <a:endParaRPr lang="en-GB"/>
          </a:p>
        </p:txBody>
      </p:sp>
    </p:spTree>
    <p:extLst>
      <p:ext uri="{BB962C8B-B14F-4D97-AF65-F5344CB8AC3E}">
        <p14:creationId xmlns:p14="http://schemas.microsoft.com/office/powerpoint/2010/main" val="3836719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12</a:t>
            </a:fld>
            <a:endParaRPr lang="en-GB"/>
          </a:p>
        </p:txBody>
      </p:sp>
    </p:spTree>
    <p:extLst>
      <p:ext uri="{BB962C8B-B14F-4D97-AF65-F5344CB8AC3E}">
        <p14:creationId xmlns:p14="http://schemas.microsoft.com/office/powerpoint/2010/main" val="449174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13</a:t>
            </a:fld>
            <a:endParaRPr lang="en-GB"/>
          </a:p>
        </p:txBody>
      </p:sp>
    </p:spTree>
    <p:extLst>
      <p:ext uri="{BB962C8B-B14F-4D97-AF65-F5344CB8AC3E}">
        <p14:creationId xmlns:p14="http://schemas.microsoft.com/office/powerpoint/2010/main" val="421861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14</a:t>
            </a:fld>
            <a:endParaRPr lang="en-GB"/>
          </a:p>
        </p:txBody>
      </p:sp>
    </p:spTree>
    <p:extLst>
      <p:ext uri="{BB962C8B-B14F-4D97-AF65-F5344CB8AC3E}">
        <p14:creationId xmlns:p14="http://schemas.microsoft.com/office/powerpoint/2010/main" val="4271149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15</a:t>
            </a:fld>
            <a:endParaRPr lang="en-GB"/>
          </a:p>
        </p:txBody>
      </p:sp>
    </p:spTree>
    <p:extLst>
      <p:ext uri="{BB962C8B-B14F-4D97-AF65-F5344CB8AC3E}">
        <p14:creationId xmlns:p14="http://schemas.microsoft.com/office/powerpoint/2010/main" val="816674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16</a:t>
            </a:fld>
            <a:endParaRPr lang="en-GB"/>
          </a:p>
        </p:txBody>
      </p:sp>
    </p:spTree>
    <p:extLst>
      <p:ext uri="{BB962C8B-B14F-4D97-AF65-F5344CB8AC3E}">
        <p14:creationId xmlns:p14="http://schemas.microsoft.com/office/powerpoint/2010/main" val="3695336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17</a:t>
            </a:fld>
            <a:endParaRPr lang="en-GB"/>
          </a:p>
        </p:txBody>
      </p:sp>
    </p:spTree>
    <p:extLst>
      <p:ext uri="{BB962C8B-B14F-4D97-AF65-F5344CB8AC3E}">
        <p14:creationId xmlns:p14="http://schemas.microsoft.com/office/powerpoint/2010/main" val="3075687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18</a:t>
            </a:fld>
            <a:endParaRPr lang="en-GB"/>
          </a:p>
        </p:txBody>
      </p:sp>
    </p:spTree>
    <p:extLst>
      <p:ext uri="{BB962C8B-B14F-4D97-AF65-F5344CB8AC3E}">
        <p14:creationId xmlns:p14="http://schemas.microsoft.com/office/powerpoint/2010/main" val="2396953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19</a:t>
            </a:fld>
            <a:endParaRPr lang="en-GB"/>
          </a:p>
        </p:txBody>
      </p:sp>
    </p:spTree>
    <p:extLst>
      <p:ext uri="{BB962C8B-B14F-4D97-AF65-F5344CB8AC3E}">
        <p14:creationId xmlns:p14="http://schemas.microsoft.com/office/powerpoint/2010/main" val="2348708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139AA-D10C-4E9D-B01A-A3B6C06EAA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994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20</a:t>
            </a:fld>
            <a:endParaRPr lang="en-GB"/>
          </a:p>
        </p:txBody>
      </p:sp>
    </p:spTree>
    <p:extLst>
      <p:ext uri="{BB962C8B-B14F-4D97-AF65-F5344CB8AC3E}">
        <p14:creationId xmlns:p14="http://schemas.microsoft.com/office/powerpoint/2010/main" val="1456479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21</a:t>
            </a:fld>
            <a:endParaRPr lang="en-GB"/>
          </a:p>
        </p:txBody>
      </p:sp>
    </p:spTree>
    <p:extLst>
      <p:ext uri="{BB962C8B-B14F-4D97-AF65-F5344CB8AC3E}">
        <p14:creationId xmlns:p14="http://schemas.microsoft.com/office/powerpoint/2010/main" val="1766526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22</a:t>
            </a:fld>
            <a:endParaRPr lang="en-GB"/>
          </a:p>
        </p:txBody>
      </p:sp>
    </p:spTree>
    <p:extLst>
      <p:ext uri="{BB962C8B-B14F-4D97-AF65-F5344CB8AC3E}">
        <p14:creationId xmlns:p14="http://schemas.microsoft.com/office/powerpoint/2010/main" val="3493570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23</a:t>
            </a:fld>
            <a:endParaRPr lang="en-GB"/>
          </a:p>
        </p:txBody>
      </p:sp>
    </p:spTree>
    <p:extLst>
      <p:ext uri="{BB962C8B-B14F-4D97-AF65-F5344CB8AC3E}">
        <p14:creationId xmlns:p14="http://schemas.microsoft.com/office/powerpoint/2010/main" val="2338005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24</a:t>
            </a:fld>
            <a:endParaRPr lang="en-GB"/>
          </a:p>
        </p:txBody>
      </p:sp>
    </p:spTree>
    <p:extLst>
      <p:ext uri="{BB962C8B-B14F-4D97-AF65-F5344CB8AC3E}">
        <p14:creationId xmlns:p14="http://schemas.microsoft.com/office/powerpoint/2010/main" val="3871516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25</a:t>
            </a:fld>
            <a:endParaRPr lang="en-GB"/>
          </a:p>
        </p:txBody>
      </p:sp>
    </p:spTree>
    <p:extLst>
      <p:ext uri="{BB962C8B-B14F-4D97-AF65-F5344CB8AC3E}">
        <p14:creationId xmlns:p14="http://schemas.microsoft.com/office/powerpoint/2010/main" val="3034026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26</a:t>
            </a:fld>
            <a:endParaRPr lang="en-GB"/>
          </a:p>
        </p:txBody>
      </p:sp>
    </p:spTree>
    <p:extLst>
      <p:ext uri="{BB962C8B-B14F-4D97-AF65-F5344CB8AC3E}">
        <p14:creationId xmlns:p14="http://schemas.microsoft.com/office/powerpoint/2010/main" val="3739477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27</a:t>
            </a:fld>
            <a:endParaRPr lang="en-GB"/>
          </a:p>
        </p:txBody>
      </p:sp>
    </p:spTree>
    <p:extLst>
      <p:ext uri="{BB962C8B-B14F-4D97-AF65-F5344CB8AC3E}">
        <p14:creationId xmlns:p14="http://schemas.microsoft.com/office/powerpoint/2010/main" val="1820866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28</a:t>
            </a:fld>
            <a:endParaRPr lang="en-GB"/>
          </a:p>
        </p:txBody>
      </p:sp>
    </p:spTree>
    <p:extLst>
      <p:ext uri="{BB962C8B-B14F-4D97-AF65-F5344CB8AC3E}">
        <p14:creationId xmlns:p14="http://schemas.microsoft.com/office/powerpoint/2010/main" val="3976505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29</a:t>
            </a:fld>
            <a:endParaRPr lang="en-GB"/>
          </a:p>
        </p:txBody>
      </p:sp>
    </p:spTree>
    <p:extLst>
      <p:ext uri="{BB962C8B-B14F-4D97-AF65-F5344CB8AC3E}">
        <p14:creationId xmlns:p14="http://schemas.microsoft.com/office/powerpoint/2010/main" val="1387910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3</a:t>
            </a:fld>
            <a:endParaRPr lang="en-GB"/>
          </a:p>
        </p:txBody>
      </p:sp>
    </p:spTree>
    <p:extLst>
      <p:ext uri="{BB962C8B-B14F-4D97-AF65-F5344CB8AC3E}">
        <p14:creationId xmlns:p14="http://schemas.microsoft.com/office/powerpoint/2010/main" val="698144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30</a:t>
            </a:fld>
            <a:endParaRPr lang="en-GB"/>
          </a:p>
        </p:txBody>
      </p:sp>
    </p:spTree>
    <p:extLst>
      <p:ext uri="{BB962C8B-B14F-4D97-AF65-F5344CB8AC3E}">
        <p14:creationId xmlns:p14="http://schemas.microsoft.com/office/powerpoint/2010/main" val="1557156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31</a:t>
            </a:fld>
            <a:endParaRPr lang="en-GB"/>
          </a:p>
        </p:txBody>
      </p:sp>
    </p:spTree>
    <p:extLst>
      <p:ext uri="{BB962C8B-B14F-4D97-AF65-F5344CB8AC3E}">
        <p14:creationId xmlns:p14="http://schemas.microsoft.com/office/powerpoint/2010/main" val="2820347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78DC98-D008-43BE-B102-A96B55E85D25}" type="slidenum">
              <a:rPr kumimoji="0" lang="es-A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920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78DC98-D008-43BE-B102-A96B55E85D25}" type="slidenum">
              <a:rPr kumimoji="0" lang="es-A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A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3829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34</a:t>
            </a:fld>
            <a:endParaRPr lang="en-GB"/>
          </a:p>
        </p:txBody>
      </p:sp>
    </p:spTree>
    <p:extLst>
      <p:ext uri="{BB962C8B-B14F-4D97-AF65-F5344CB8AC3E}">
        <p14:creationId xmlns:p14="http://schemas.microsoft.com/office/powerpoint/2010/main" val="3063730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35</a:t>
            </a:fld>
            <a:endParaRPr lang="en-GB"/>
          </a:p>
        </p:txBody>
      </p:sp>
    </p:spTree>
    <p:extLst>
      <p:ext uri="{BB962C8B-B14F-4D97-AF65-F5344CB8AC3E}">
        <p14:creationId xmlns:p14="http://schemas.microsoft.com/office/powerpoint/2010/main" val="574186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36</a:t>
            </a:fld>
            <a:endParaRPr lang="en-GB"/>
          </a:p>
        </p:txBody>
      </p:sp>
    </p:spTree>
    <p:extLst>
      <p:ext uri="{BB962C8B-B14F-4D97-AF65-F5344CB8AC3E}">
        <p14:creationId xmlns:p14="http://schemas.microsoft.com/office/powerpoint/2010/main" val="27831069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37</a:t>
            </a:fld>
            <a:endParaRPr lang="en-GB"/>
          </a:p>
        </p:txBody>
      </p:sp>
    </p:spTree>
    <p:extLst>
      <p:ext uri="{BB962C8B-B14F-4D97-AF65-F5344CB8AC3E}">
        <p14:creationId xmlns:p14="http://schemas.microsoft.com/office/powerpoint/2010/main" val="897418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38</a:t>
            </a:fld>
            <a:endParaRPr lang="en-GB"/>
          </a:p>
        </p:txBody>
      </p:sp>
    </p:spTree>
    <p:extLst>
      <p:ext uri="{BB962C8B-B14F-4D97-AF65-F5344CB8AC3E}">
        <p14:creationId xmlns:p14="http://schemas.microsoft.com/office/powerpoint/2010/main" val="27799356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39</a:t>
            </a:fld>
            <a:endParaRPr lang="en-GB"/>
          </a:p>
        </p:txBody>
      </p:sp>
    </p:spTree>
    <p:extLst>
      <p:ext uri="{BB962C8B-B14F-4D97-AF65-F5344CB8AC3E}">
        <p14:creationId xmlns:p14="http://schemas.microsoft.com/office/powerpoint/2010/main" val="241765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4</a:t>
            </a:fld>
            <a:endParaRPr lang="en-GB"/>
          </a:p>
        </p:txBody>
      </p:sp>
    </p:spTree>
    <p:extLst>
      <p:ext uri="{BB962C8B-B14F-4D97-AF65-F5344CB8AC3E}">
        <p14:creationId xmlns:p14="http://schemas.microsoft.com/office/powerpoint/2010/main" val="3959703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40</a:t>
            </a:fld>
            <a:endParaRPr lang="en-GB"/>
          </a:p>
        </p:txBody>
      </p:sp>
    </p:spTree>
    <p:extLst>
      <p:ext uri="{BB962C8B-B14F-4D97-AF65-F5344CB8AC3E}">
        <p14:creationId xmlns:p14="http://schemas.microsoft.com/office/powerpoint/2010/main" val="2238764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41</a:t>
            </a:fld>
            <a:endParaRPr lang="en-GB"/>
          </a:p>
        </p:txBody>
      </p:sp>
    </p:spTree>
    <p:extLst>
      <p:ext uri="{BB962C8B-B14F-4D97-AF65-F5344CB8AC3E}">
        <p14:creationId xmlns:p14="http://schemas.microsoft.com/office/powerpoint/2010/main" val="877567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42</a:t>
            </a:fld>
            <a:endParaRPr lang="en-GB"/>
          </a:p>
        </p:txBody>
      </p:sp>
    </p:spTree>
    <p:extLst>
      <p:ext uri="{BB962C8B-B14F-4D97-AF65-F5344CB8AC3E}">
        <p14:creationId xmlns:p14="http://schemas.microsoft.com/office/powerpoint/2010/main" val="21395670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43</a:t>
            </a:fld>
            <a:endParaRPr lang="en-GB"/>
          </a:p>
        </p:txBody>
      </p:sp>
    </p:spTree>
    <p:extLst>
      <p:ext uri="{BB962C8B-B14F-4D97-AF65-F5344CB8AC3E}">
        <p14:creationId xmlns:p14="http://schemas.microsoft.com/office/powerpoint/2010/main" val="3470224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44</a:t>
            </a:fld>
            <a:endParaRPr lang="en-GB"/>
          </a:p>
        </p:txBody>
      </p:sp>
    </p:spTree>
    <p:extLst>
      <p:ext uri="{BB962C8B-B14F-4D97-AF65-F5344CB8AC3E}">
        <p14:creationId xmlns:p14="http://schemas.microsoft.com/office/powerpoint/2010/main" val="8149787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45</a:t>
            </a:fld>
            <a:endParaRPr lang="en-GB"/>
          </a:p>
        </p:txBody>
      </p:sp>
    </p:spTree>
    <p:extLst>
      <p:ext uri="{BB962C8B-B14F-4D97-AF65-F5344CB8AC3E}">
        <p14:creationId xmlns:p14="http://schemas.microsoft.com/office/powerpoint/2010/main" val="312121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46</a:t>
            </a:fld>
            <a:endParaRPr lang="en-GB"/>
          </a:p>
        </p:txBody>
      </p:sp>
    </p:spTree>
    <p:extLst>
      <p:ext uri="{BB962C8B-B14F-4D97-AF65-F5344CB8AC3E}">
        <p14:creationId xmlns:p14="http://schemas.microsoft.com/office/powerpoint/2010/main" val="41266046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47</a:t>
            </a:fld>
            <a:endParaRPr lang="en-GB"/>
          </a:p>
        </p:txBody>
      </p:sp>
    </p:spTree>
    <p:extLst>
      <p:ext uri="{BB962C8B-B14F-4D97-AF65-F5344CB8AC3E}">
        <p14:creationId xmlns:p14="http://schemas.microsoft.com/office/powerpoint/2010/main" val="2471180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48</a:t>
            </a:fld>
            <a:endParaRPr lang="en-GB"/>
          </a:p>
        </p:txBody>
      </p:sp>
    </p:spTree>
    <p:extLst>
      <p:ext uri="{BB962C8B-B14F-4D97-AF65-F5344CB8AC3E}">
        <p14:creationId xmlns:p14="http://schemas.microsoft.com/office/powerpoint/2010/main" val="17333377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49</a:t>
            </a:fld>
            <a:endParaRPr lang="en-GB"/>
          </a:p>
        </p:txBody>
      </p:sp>
    </p:spTree>
    <p:extLst>
      <p:ext uri="{BB962C8B-B14F-4D97-AF65-F5344CB8AC3E}">
        <p14:creationId xmlns:p14="http://schemas.microsoft.com/office/powerpoint/2010/main" val="355131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5</a:t>
            </a:fld>
            <a:endParaRPr lang="en-GB"/>
          </a:p>
        </p:txBody>
      </p:sp>
    </p:spTree>
    <p:extLst>
      <p:ext uri="{BB962C8B-B14F-4D97-AF65-F5344CB8AC3E}">
        <p14:creationId xmlns:p14="http://schemas.microsoft.com/office/powerpoint/2010/main" val="28357770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50</a:t>
            </a:fld>
            <a:endParaRPr lang="en-GB"/>
          </a:p>
        </p:txBody>
      </p:sp>
    </p:spTree>
    <p:extLst>
      <p:ext uri="{BB962C8B-B14F-4D97-AF65-F5344CB8AC3E}">
        <p14:creationId xmlns:p14="http://schemas.microsoft.com/office/powerpoint/2010/main" val="30075147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51</a:t>
            </a:fld>
            <a:endParaRPr lang="en-GB"/>
          </a:p>
        </p:txBody>
      </p:sp>
    </p:spTree>
    <p:extLst>
      <p:ext uri="{BB962C8B-B14F-4D97-AF65-F5344CB8AC3E}">
        <p14:creationId xmlns:p14="http://schemas.microsoft.com/office/powerpoint/2010/main" val="28652473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52</a:t>
            </a:fld>
            <a:endParaRPr lang="en-GB"/>
          </a:p>
        </p:txBody>
      </p:sp>
    </p:spTree>
    <p:extLst>
      <p:ext uri="{BB962C8B-B14F-4D97-AF65-F5344CB8AC3E}">
        <p14:creationId xmlns:p14="http://schemas.microsoft.com/office/powerpoint/2010/main" val="41509194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53</a:t>
            </a:fld>
            <a:endParaRPr lang="en-GB"/>
          </a:p>
        </p:txBody>
      </p:sp>
    </p:spTree>
    <p:extLst>
      <p:ext uri="{BB962C8B-B14F-4D97-AF65-F5344CB8AC3E}">
        <p14:creationId xmlns:p14="http://schemas.microsoft.com/office/powerpoint/2010/main" val="1014432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54</a:t>
            </a:fld>
            <a:endParaRPr lang="en-GB"/>
          </a:p>
        </p:txBody>
      </p:sp>
    </p:spTree>
    <p:extLst>
      <p:ext uri="{BB962C8B-B14F-4D97-AF65-F5344CB8AC3E}">
        <p14:creationId xmlns:p14="http://schemas.microsoft.com/office/powerpoint/2010/main" val="22796918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55</a:t>
            </a:fld>
            <a:endParaRPr lang="en-GB"/>
          </a:p>
        </p:txBody>
      </p:sp>
    </p:spTree>
    <p:extLst>
      <p:ext uri="{BB962C8B-B14F-4D97-AF65-F5344CB8AC3E}">
        <p14:creationId xmlns:p14="http://schemas.microsoft.com/office/powerpoint/2010/main" val="34362749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56</a:t>
            </a:fld>
            <a:endParaRPr lang="en-GB"/>
          </a:p>
        </p:txBody>
      </p:sp>
    </p:spTree>
    <p:extLst>
      <p:ext uri="{BB962C8B-B14F-4D97-AF65-F5344CB8AC3E}">
        <p14:creationId xmlns:p14="http://schemas.microsoft.com/office/powerpoint/2010/main" val="35498620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57</a:t>
            </a:fld>
            <a:endParaRPr lang="en-GB"/>
          </a:p>
        </p:txBody>
      </p:sp>
    </p:spTree>
    <p:extLst>
      <p:ext uri="{BB962C8B-B14F-4D97-AF65-F5344CB8AC3E}">
        <p14:creationId xmlns:p14="http://schemas.microsoft.com/office/powerpoint/2010/main" val="4181135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58</a:t>
            </a:fld>
            <a:endParaRPr lang="en-GB"/>
          </a:p>
        </p:txBody>
      </p:sp>
    </p:spTree>
    <p:extLst>
      <p:ext uri="{BB962C8B-B14F-4D97-AF65-F5344CB8AC3E}">
        <p14:creationId xmlns:p14="http://schemas.microsoft.com/office/powerpoint/2010/main" val="24505474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59</a:t>
            </a:fld>
            <a:endParaRPr lang="en-GB"/>
          </a:p>
        </p:txBody>
      </p:sp>
    </p:spTree>
    <p:extLst>
      <p:ext uri="{BB962C8B-B14F-4D97-AF65-F5344CB8AC3E}">
        <p14:creationId xmlns:p14="http://schemas.microsoft.com/office/powerpoint/2010/main" val="87990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6</a:t>
            </a:fld>
            <a:endParaRPr lang="en-GB"/>
          </a:p>
        </p:txBody>
      </p:sp>
    </p:spTree>
    <p:extLst>
      <p:ext uri="{BB962C8B-B14F-4D97-AF65-F5344CB8AC3E}">
        <p14:creationId xmlns:p14="http://schemas.microsoft.com/office/powerpoint/2010/main" val="20847731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B139AA-D10C-4E9D-B01A-A3B6C06EAA3F}" type="slidenum">
              <a:rPr lang="en-GB" smtClean="0"/>
              <a:pPr/>
              <a:t>60</a:t>
            </a:fld>
            <a:endParaRPr lang="en-GB"/>
          </a:p>
        </p:txBody>
      </p:sp>
    </p:spTree>
    <p:extLst>
      <p:ext uri="{BB962C8B-B14F-4D97-AF65-F5344CB8AC3E}">
        <p14:creationId xmlns:p14="http://schemas.microsoft.com/office/powerpoint/2010/main" val="29753946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B139AA-D10C-4E9D-B01A-A3B6C06EAA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148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62</a:t>
            </a:fld>
            <a:endParaRPr lang="en-GB"/>
          </a:p>
        </p:txBody>
      </p:sp>
    </p:spTree>
    <p:extLst>
      <p:ext uri="{BB962C8B-B14F-4D97-AF65-F5344CB8AC3E}">
        <p14:creationId xmlns:p14="http://schemas.microsoft.com/office/powerpoint/2010/main" val="3235659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Transmission modes: both viruses are predominantly transmitted via respiratory droplets. As such, preventive measures adopted for COVID-19, including social distancing and the use of masks, are also effective against influenza. So, continuing emphasising these measures will contribute to reducing the number of cases of both </a:t>
            </a:r>
            <a:r>
              <a:rPr lang="en-GB" dirty="0" err="1"/>
              <a:t>disesases</a:t>
            </a:r>
            <a:r>
              <a:rPr lang="en-GB" dirty="0"/>
              <a:t>.</a:t>
            </a:r>
          </a:p>
          <a:p>
            <a:endParaRPr lang="en-GB" dirty="0"/>
          </a:p>
          <a:p>
            <a:r>
              <a:rPr lang="en-GB" dirty="0"/>
              <a:t>Co-infection: Co-infection with another respiratory virus occurred in over 20% of the COVID-19 cases early in the pandemic in the USA. This has consequences in terms of diagnoses, clinical management and treatment – especially in areas where testing capacity is limited. As such, the need for accurate rapid diagnostic tests is pressing.</a:t>
            </a:r>
          </a:p>
          <a:p>
            <a:endParaRPr lang="en-GB" dirty="0"/>
          </a:p>
          <a:p>
            <a:r>
              <a:rPr lang="en-GB" dirty="0"/>
              <a:t>Disparities and social determinants: In countries like the USA, minority populations are over-represented among COVID cases and deaths, and also in vaccination rates, which exposes the need for expanding public health efforts and vaccination among vulnerable populations, including ethnic minorities, the poor and older adults. </a:t>
            </a:r>
          </a:p>
          <a:p>
            <a:endParaRPr lang="en-GB" dirty="0"/>
          </a:p>
          <a:p>
            <a:r>
              <a:rPr lang="en-GB" dirty="0"/>
              <a:t>Vaccination strategies: As we await the availability of a vaccine against SARS-CoV-2, we need to put in place plans to mitigate the overall burden of respiratory disease, by increasing vaccination coverage rates for the flu, particularly among older adults, who are at higher risk for both diseases.</a:t>
            </a:r>
          </a:p>
        </p:txBody>
      </p:sp>
      <p:sp>
        <p:nvSpPr>
          <p:cNvPr id="4" name="Slide Number Placeholder 3"/>
          <p:cNvSpPr>
            <a:spLocks noGrp="1"/>
          </p:cNvSpPr>
          <p:nvPr>
            <p:ph type="sldNum" sz="quarter" idx="5"/>
          </p:nvPr>
        </p:nvSpPr>
        <p:spPr/>
        <p:txBody>
          <a:bodyPr/>
          <a:lstStyle/>
          <a:p>
            <a:fld id="{1AB139AA-D10C-4E9D-B01A-A3B6C06EAA3F}" type="slidenum">
              <a:rPr lang="en-GB" smtClean="0"/>
              <a:pPr/>
              <a:t>7</a:t>
            </a:fld>
            <a:endParaRPr lang="en-GB"/>
          </a:p>
        </p:txBody>
      </p:sp>
    </p:spTree>
    <p:extLst>
      <p:ext uri="{BB962C8B-B14F-4D97-AF65-F5344CB8AC3E}">
        <p14:creationId xmlns:p14="http://schemas.microsoft.com/office/powerpoint/2010/main" val="1666136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8</a:t>
            </a:fld>
            <a:endParaRPr lang="en-GB"/>
          </a:p>
        </p:txBody>
      </p:sp>
    </p:spTree>
    <p:extLst>
      <p:ext uri="{BB962C8B-B14F-4D97-AF65-F5344CB8AC3E}">
        <p14:creationId xmlns:p14="http://schemas.microsoft.com/office/powerpoint/2010/main" val="2477975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B139AA-D10C-4E9D-B01A-A3B6C06EAA3F}" type="slidenum">
              <a:rPr lang="en-GB" smtClean="0"/>
              <a:pPr/>
              <a:t>9</a:t>
            </a:fld>
            <a:endParaRPr lang="en-GB"/>
          </a:p>
        </p:txBody>
      </p:sp>
    </p:spTree>
    <p:extLst>
      <p:ext uri="{BB962C8B-B14F-4D97-AF65-F5344CB8AC3E}">
        <p14:creationId xmlns:p14="http://schemas.microsoft.com/office/powerpoint/2010/main" val="2037832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11.jpe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20000" y="288000"/>
            <a:ext cx="6048000" cy="936000"/>
          </a:xfrm>
        </p:spPr>
        <p:txBody>
          <a:bodyPr anchor="ctr" anchorCtr="0"/>
          <a:lstStyle>
            <a:lvl1pPr algn="l">
              <a:lnSpc>
                <a:spcPts val="2400"/>
              </a:lnSpc>
              <a:defRPr sz="2200" baseline="0">
                <a:solidFill>
                  <a:schemeClr val="tx1"/>
                </a:solidFill>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2520000" y="1438275"/>
            <a:ext cx="6048000" cy="216000"/>
          </a:xfrm>
        </p:spPr>
        <p:txBody>
          <a:bodyPr/>
          <a:lstStyle>
            <a:lvl1pPr marL="0" indent="0" algn="l">
              <a:lnSpc>
                <a:spcPts val="1400"/>
              </a:lnSpc>
              <a:buNone/>
              <a:defRPr sz="1200" b="1">
                <a:solidFill>
                  <a:schemeClr val="tx1"/>
                </a:solidFill>
              </a:defRPr>
            </a:lvl1pPr>
            <a:lvl2pPr marL="457178"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4" indent="0" algn="ctr">
              <a:buNone/>
              <a:defRPr sz="1600"/>
            </a:lvl7pPr>
            <a:lvl8pPr marL="3200240" indent="0" algn="ctr">
              <a:buNone/>
              <a:defRPr sz="1600"/>
            </a:lvl8pPr>
            <a:lvl9pPr marL="3657418" indent="0" algn="ctr">
              <a:buNone/>
              <a:defRPr sz="1600"/>
            </a:lvl9pPr>
          </a:lstStyle>
          <a:p>
            <a:r>
              <a:rPr lang="en-GB" noProof="0" dirty="0"/>
              <a:t>Click to edit name of speaker</a:t>
            </a:r>
          </a:p>
        </p:txBody>
      </p:sp>
      <p:pic>
        <p:nvPicPr>
          <p:cNvPr id="4" name="Picture 3" descr="FIP_B_Titel_Logo_300.pn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395901" y="286425"/>
            <a:ext cx="1261450" cy="756870"/>
          </a:xfrm>
          <a:prstGeom prst="rect">
            <a:avLst/>
          </a:prstGeom>
        </p:spPr>
      </p:pic>
      <p:cxnSp>
        <p:nvCxnSpPr>
          <p:cNvPr id="6" name="Straight Connector 10"/>
          <p:cNvCxnSpPr/>
          <p:nvPr userDrawn="1"/>
        </p:nvCxnSpPr>
        <p:spPr>
          <a:xfrm>
            <a:off x="2520000" y="1368000"/>
            <a:ext cx="6048000" cy="0"/>
          </a:xfrm>
          <a:prstGeom prst="line">
            <a:avLst/>
          </a:prstGeom>
          <a:ln w="1524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type="body" idx="10" hasCustomPrompt="1"/>
          </p:nvPr>
        </p:nvSpPr>
        <p:spPr>
          <a:xfrm>
            <a:off x="2520000" y="1656000"/>
            <a:ext cx="6048000" cy="180000"/>
          </a:xfrm>
        </p:spPr>
        <p:txBody>
          <a:bodyPr anchor="t" anchorCtr="0"/>
          <a:lstStyle>
            <a:lvl1pPr marL="0" indent="0">
              <a:lnSpc>
                <a:spcPts val="1200"/>
              </a:lnSpc>
              <a:buNone/>
              <a:defRPr sz="1000" b="0" baseline="0">
                <a:solidFill>
                  <a:schemeClr val="tx2"/>
                </a:solidFill>
                <a:latin typeface="+mn-lt"/>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GB" noProof="0" dirty="0"/>
              <a:t>Click to edit function or date</a:t>
            </a:r>
          </a:p>
        </p:txBody>
      </p:sp>
      <p:pic>
        <p:nvPicPr>
          <p:cNvPr id="8" name="Picture 7" descr="A picture containing meter&#10;&#10;Description automatically generated">
            <a:extLst>
              <a:ext uri="{FF2B5EF4-FFF2-40B4-BE49-F238E27FC236}">
                <a16:creationId xmlns:a16="http://schemas.microsoft.com/office/drawing/2014/main" id="{49EF5319-8379-41F6-9596-90EF5AD6424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01" y="1224001"/>
            <a:ext cx="1498600" cy="653390"/>
          </a:xfrm>
          <a:prstGeom prst="rect">
            <a:avLst/>
          </a:prstGeom>
        </p:spPr>
      </p:pic>
    </p:spTree>
    <p:extLst>
      <p:ext uri="{BB962C8B-B14F-4D97-AF65-F5344CB8AC3E}">
        <p14:creationId xmlns:p14="http://schemas.microsoft.com/office/powerpoint/2010/main" val="3008300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1368000" y="1188000"/>
            <a:ext cx="6408000" cy="756000"/>
          </a:xfrm>
        </p:spPr>
        <p:txBody>
          <a:bodyPr vert="horz" anchor="t" anchorCtr="0"/>
          <a:lstStyle>
            <a:lvl1pPr algn="ctr">
              <a:lnSpc>
                <a:spcPts val="4800"/>
              </a:lnSpc>
              <a:defRPr sz="3600" b="1">
                <a:solidFill>
                  <a:schemeClr val="bg1"/>
                </a:solidFill>
              </a:defRPr>
            </a:lvl1pPr>
          </a:lstStyle>
          <a:p>
            <a:r>
              <a:rPr lang="en-GB" noProof="0" dirty="0"/>
              <a:t>Click to edit title style</a:t>
            </a:r>
          </a:p>
        </p:txBody>
      </p:sp>
      <p:cxnSp>
        <p:nvCxnSpPr>
          <p:cNvPr id="6" name="Straight Connector 10"/>
          <p:cNvCxnSpPr/>
          <p:nvPr userDrawn="1"/>
        </p:nvCxnSpPr>
        <p:spPr>
          <a:xfrm>
            <a:off x="1368000" y="2041700"/>
            <a:ext cx="6408000" cy="0"/>
          </a:xfrm>
          <a:prstGeom prst="line">
            <a:avLst/>
          </a:prstGeom>
          <a:ln w="2032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type="body" idx="13" hasCustomPrompt="1"/>
          </p:nvPr>
        </p:nvSpPr>
        <p:spPr>
          <a:xfrm>
            <a:off x="1368000" y="2160000"/>
            <a:ext cx="6408000" cy="1800000"/>
          </a:xfrm>
        </p:spPr>
        <p:txBody>
          <a:bodyPr anchor="t" anchorCtr="0"/>
          <a:lstStyle>
            <a:lvl1pPr marL="0" indent="0" algn="ctr">
              <a:lnSpc>
                <a:spcPts val="4800"/>
              </a:lnSpc>
              <a:buNone/>
              <a:defRPr sz="3600" b="0" i="1">
                <a:solidFill>
                  <a:schemeClr val="bg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GB" noProof="0" dirty="0"/>
              <a:t>Click to edit text styles</a:t>
            </a:r>
          </a:p>
        </p:txBody>
      </p:sp>
    </p:spTree>
    <p:extLst>
      <p:ext uri="{BB962C8B-B14F-4D97-AF65-F5344CB8AC3E}">
        <p14:creationId xmlns:p14="http://schemas.microsoft.com/office/powerpoint/2010/main" val="3101578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72167" y="566671"/>
            <a:ext cx="3599695" cy="3959360"/>
          </a:xfrm>
          <a:prstGeom prst="rect">
            <a:avLst/>
          </a:prstGeom>
          <a:effectLst>
            <a:outerShdw blurRad="406400" dist="38100" dir="5400000" sx="105000" sy="105000" algn="t" rotWithShape="0">
              <a:prstClr val="black">
                <a:alpha val="56000"/>
              </a:prstClr>
            </a:outerShdw>
          </a:effectLst>
        </p:spPr>
      </p:pic>
    </p:spTree>
    <p:extLst>
      <p:ext uri="{BB962C8B-B14F-4D97-AF65-F5344CB8AC3E}">
        <p14:creationId xmlns:p14="http://schemas.microsoft.com/office/powerpoint/2010/main" val="1816415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20000" y="288000"/>
            <a:ext cx="6048000" cy="936000"/>
          </a:xfrm>
        </p:spPr>
        <p:txBody>
          <a:bodyPr anchor="ctr" anchorCtr="0"/>
          <a:lstStyle>
            <a:lvl1pPr algn="l">
              <a:lnSpc>
                <a:spcPts val="2400"/>
              </a:lnSpc>
              <a:defRPr sz="2200" baseline="0">
                <a:solidFill>
                  <a:schemeClr val="tx1"/>
                </a:solidFill>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2520000" y="1438275"/>
            <a:ext cx="6048000" cy="216000"/>
          </a:xfrm>
        </p:spPr>
        <p:txBody>
          <a:bodyPr/>
          <a:lstStyle>
            <a:lvl1pPr marL="0" indent="0" algn="l">
              <a:lnSpc>
                <a:spcPts val="1400"/>
              </a:lnSpc>
              <a:buNone/>
              <a:defRPr sz="1200" b="1">
                <a:solidFill>
                  <a:schemeClr val="tx1"/>
                </a:solidFill>
              </a:defRPr>
            </a:lvl1pPr>
            <a:lvl2pPr marL="457178"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4" indent="0" algn="ctr">
              <a:buNone/>
              <a:defRPr sz="1600"/>
            </a:lvl7pPr>
            <a:lvl8pPr marL="3200240" indent="0" algn="ctr">
              <a:buNone/>
              <a:defRPr sz="1600"/>
            </a:lvl8pPr>
            <a:lvl9pPr marL="3657418" indent="0" algn="ctr">
              <a:buNone/>
              <a:defRPr sz="1600"/>
            </a:lvl9pPr>
          </a:lstStyle>
          <a:p>
            <a:r>
              <a:rPr lang="en-GB" noProof="0" dirty="0"/>
              <a:t>Click to edit name of speaker</a:t>
            </a:r>
          </a:p>
        </p:txBody>
      </p:sp>
      <p:pic>
        <p:nvPicPr>
          <p:cNvPr id="4" name="Picture 3" descr="FIP_B_Titel_Logo_300.pn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827499" y="299482"/>
            <a:ext cx="760864" cy="456518"/>
          </a:xfrm>
          <a:prstGeom prst="rect">
            <a:avLst/>
          </a:prstGeom>
        </p:spPr>
      </p:pic>
      <p:cxnSp>
        <p:nvCxnSpPr>
          <p:cNvPr id="6" name="Straight Connector 10"/>
          <p:cNvCxnSpPr/>
          <p:nvPr userDrawn="1"/>
        </p:nvCxnSpPr>
        <p:spPr>
          <a:xfrm>
            <a:off x="2520000" y="1368000"/>
            <a:ext cx="6048000" cy="0"/>
          </a:xfrm>
          <a:prstGeom prst="line">
            <a:avLst/>
          </a:prstGeom>
          <a:ln w="1524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type="body" idx="10" hasCustomPrompt="1"/>
          </p:nvPr>
        </p:nvSpPr>
        <p:spPr>
          <a:xfrm>
            <a:off x="2520000" y="1656000"/>
            <a:ext cx="6048000" cy="180000"/>
          </a:xfrm>
        </p:spPr>
        <p:txBody>
          <a:bodyPr anchor="t" anchorCtr="0"/>
          <a:lstStyle>
            <a:lvl1pPr marL="0" indent="0">
              <a:lnSpc>
                <a:spcPts val="1200"/>
              </a:lnSpc>
              <a:buNone/>
              <a:defRPr sz="1000" b="0" baseline="0">
                <a:solidFill>
                  <a:schemeClr val="tx2"/>
                </a:solidFill>
                <a:latin typeface="+mn-lt"/>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GB" noProof="0" dirty="0"/>
              <a:t>Click to edit function or date</a:t>
            </a:r>
          </a:p>
        </p:txBody>
      </p:sp>
      <p:pic>
        <p:nvPicPr>
          <p:cNvPr id="8" name="Picture 7" descr="A picture containing meter&#10;&#10;Description automatically generated">
            <a:extLst>
              <a:ext uri="{FF2B5EF4-FFF2-40B4-BE49-F238E27FC236}">
                <a16:creationId xmlns:a16="http://schemas.microsoft.com/office/drawing/2014/main" id="{49EF5319-8379-41F6-9596-90EF5AD6424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3416" y="881072"/>
            <a:ext cx="1116827" cy="486937"/>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FC8D0EE4-8A8C-4A7A-9B21-BDD9C4F32D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3416" y="1486124"/>
            <a:ext cx="814961" cy="331737"/>
          </a:xfrm>
          <a:prstGeom prst="rect">
            <a:avLst/>
          </a:prstGeom>
        </p:spPr>
      </p:pic>
    </p:spTree>
    <p:extLst>
      <p:ext uri="{BB962C8B-B14F-4D97-AF65-F5344CB8AC3E}">
        <p14:creationId xmlns:p14="http://schemas.microsoft.com/office/powerpoint/2010/main" val="2833903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1" y="215998"/>
            <a:ext cx="7992000" cy="324000"/>
          </a:xfrm>
        </p:spPr>
        <p:txBody>
          <a:bodyPr/>
          <a:lstStyle>
            <a:lvl1pPr>
              <a:defRPr>
                <a:solidFill>
                  <a:schemeClr val="tx1"/>
                </a:solidFill>
              </a:defRPr>
            </a:lvl1pPr>
          </a:lstStyle>
          <a:p>
            <a:r>
              <a:rPr lang="en-GB" noProof="0" dirty="0"/>
              <a:t>Click to edit Title style</a:t>
            </a:r>
          </a:p>
        </p:txBody>
      </p:sp>
      <p:sp>
        <p:nvSpPr>
          <p:cNvPr id="3" name="Content Placeholder 2"/>
          <p:cNvSpPr>
            <a:spLocks noGrp="1"/>
          </p:cNvSpPr>
          <p:nvPr>
            <p:ph idx="1"/>
          </p:nvPr>
        </p:nvSpPr>
        <p:spPr>
          <a:xfrm>
            <a:off x="575746" y="1152000"/>
            <a:ext cx="7992001" cy="2988000"/>
          </a:xfrm>
        </p:spPr>
        <p:txBody>
          <a:bodyPr/>
          <a:lstStyle>
            <a:lvl1pPr>
              <a:defRPr>
                <a:solidFill>
                  <a:schemeClr val="tx1"/>
                </a:solidFill>
              </a:defRPr>
            </a:lvl1pPr>
            <a:lvl2pPr>
              <a:defRPr sz="1600" i="1">
                <a:solidFill>
                  <a:schemeClr val="tx1"/>
                </a:solidFill>
              </a:defRPr>
            </a:lvl2pPr>
            <a:lvl3pPr>
              <a:defRPr sz="1400">
                <a:solidFill>
                  <a:schemeClr val="tx1"/>
                </a:solidFill>
              </a:defRPr>
            </a:lvl3pPr>
            <a:lvl4pPr>
              <a:defRPr sz="1400" i="1">
                <a:solidFill>
                  <a:schemeClr val="tx1"/>
                </a:solidFill>
              </a:defRPr>
            </a:lvl4pPr>
            <a:lvl5pPr>
              <a:defRPr sz="14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7" name="Subtitle 2"/>
          <p:cNvSpPr>
            <a:spLocks noGrp="1"/>
          </p:cNvSpPr>
          <p:nvPr>
            <p:ph type="subTitle" idx="13" hasCustomPrompt="1"/>
          </p:nvPr>
        </p:nvSpPr>
        <p:spPr>
          <a:xfrm>
            <a:off x="575731" y="540000"/>
            <a:ext cx="7992000" cy="324000"/>
          </a:xfrm>
        </p:spPr>
        <p:txBody>
          <a:bodyPr/>
          <a:lstStyle>
            <a:lvl1pPr marL="0" indent="0" algn="l">
              <a:lnSpc>
                <a:spcPts val="2600"/>
              </a:lnSpc>
              <a:buNone/>
              <a:defRPr sz="2000" i="1">
                <a:solidFill>
                  <a:schemeClr val="tx2"/>
                </a:solidFill>
              </a:defRPr>
            </a:lvl1pPr>
            <a:lvl2pPr marL="457178"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4" indent="0" algn="ctr">
              <a:buNone/>
              <a:defRPr sz="1600"/>
            </a:lvl7pPr>
            <a:lvl8pPr marL="3200240" indent="0" algn="ctr">
              <a:buNone/>
              <a:defRPr sz="1600"/>
            </a:lvl8pPr>
            <a:lvl9pPr marL="3657418" indent="0" algn="ctr">
              <a:buNone/>
              <a:defRPr sz="1600"/>
            </a:lvl9pPr>
          </a:lstStyle>
          <a:p>
            <a:r>
              <a:rPr lang="en-GB" noProof="0" dirty="0"/>
              <a:t>Click to edit Subtitle style</a:t>
            </a:r>
          </a:p>
        </p:txBody>
      </p:sp>
    </p:spTree>
    <p:extLst>
      <p:ext uri="{BB962C8B-B14F-4D97-AF65-F5344CB8AC3E}">
        <p14:creationId xmlns:p14="http://schemas.microsoft.com/office/powerpoint/2010/main" val="1103849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GB" noProof="0" dirty="0"/>
              <a:t>Click to edit Title style</a:t>
            </a:r>
          </a:p>
        </p:txBody>
      </p:sp>
      <p:sp>
        <p:nvSpPr>
          <p:cNvPr id="3" name="Content Placeholder 2"/>
          <p:cNvSpPr>
            <a:spLocks noGrp="1"/>
          </p:cNvSpPr>
          <p:nvPr>
            <p:ph idx="1"/>
          </p:nvPr>
        </p:nvSpPr>
        <p:spPr>
          <a:xfrm>
            <a:off x="575746" y="1440000"/>
            <a:ext cx="7992001" cy="270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7" name="Text Placeholder 2"/>
          <p:cNvSpPr>
            <a:spLocks noGrp="1"/>
          </p:cNvSpPr>
          <p:nvPr>
            <p:ph type="body" idx="13"/>
          </p:nvPr>
        </p:nvSpPr>
        <p:spPr>
          <a:xfrm>
            <a:off x="576000" y="1152000"/>
            <a:ext cx="7992000" cy="288000"/>
          </a:xfrm>
        </p:spPr>
        <p:txBody>
          <a:bodyPr anchor="t" anchorCtr="0"/>
          <a:lstStyle>
            <a:lvl1pPr marL="0" indent="0">
              <a:lnSpc>
                <a:spcPts val="2000"/>
              </a:lnSpc>
              <a:buNone/>
              <a:defRPr sz="1800" b="1">
                <a:solidFill>
                  <a:schemeClr val="tx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noProof="0"/>
              <a:t>Click to edit Master text styles</a:t>
            </a:r>
          </a:p>
        </p:txBody>
      </p:sp>
      <p:sp>
        <p:nvSpPr>
          <p:cNvPr id="8" name="Subtitle 2"/>
          <p:cNvSpPr>
            <a:spLocks noGrp="1"/>
          </p:cNvSpPr>
          <p:nvPr>
            <p:ph type="subTitle" idx="14" hasCustomPrompt="1"/>
          </p:nvPr>
        </p:nvSpPr>
        <p:spPr>
          <a:xfrm>
            <a:off x="575731" y="540000"/>
            <a:ext cx="7992000" cy="324000"/>
          </a:xfrm>
        </p:spPr>
        <p:txBody>
          <a:bodyPr/>
          <a:lstStyle>
            <a:lvl1pPr marL="0" indent="0" algn="l">
              <a:lnSpc>
                <a:spcPts val="2600"/>
              </a:lnSpc>
              <a:buNone/>
              <a:defRPr sz="2000" i="1">
                <a:solidFill>
                  <a:schemeClr val="tx2"/>
                </a:solidFill>
              </a:defRPr>
            </a:lvl1pPr>
            <a:lvl2pPr marL="457178"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4" indent="0" algn="ctr">
              <a:buNone/>
              <a:defRPr sz="1600"/>
            </a:lvl7pPr>
            <a:lvl8pPr marL="3200240" indent="0" algn="ctr">
              <a:buNone/>
              <a:defRPr sz="1600"/>
            </a:lvl8pPr>
            <a:lvl9pPr marL="3657418" indent="0" algn="ctr">
              <a:buNone/>
              <a:defRPr sz="1600"/>
            </a:lvl9pPr>
          </a:lstStyle>
          <a:p>
            <a:r>
              <a:rPr lang="en-GB" noProof="0" dirty="0"/>
              <a:t>Click to edit Subtitle style</a:t>
            </a:r>
          </a:p>
        </p:txBody>
      </p:sp>
    </p:spTree>
    <p:extLst>
      <p:ext uri="{BB962C8B-B14F-4D97-AF65-F5344CB8AC3E}">
        <p14:creationId xmlns:p14="http://schemas.microsoft.com/office/powerpoint/2010/main" val="859030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95721" y="1499848"/>
            <a:ext cx="6960257" cy="1706137"/>
          </a:xfrm>
        </p:spPr>
        <p:txBody>
          <a:bodyPr anchor="t" anchorCtr="0"/>
          <a:lstStyle>
            <a:lvl1pPr>
              <a:lnSpc>
                <a:spcPts val="4200"/>
              </a:lnSpc>
              <a:defRPr sz="3600"/>
            </a:lvl1pPr>
          </a:lstStyle>
          <a:p>
            <a:r>
              <a:rPr lang="en-US" noProof="0"/>
              <a:t>Click to edit Master title style</a:t>
            </a:r>
            <a:endParaRPr lang="en-GB" noProof="0" dirty="0"/>
          </a:p>
        </p:txBody>
      </p:sp>
      <p:sp>
        <p:nvSpPr>
          <p:cNvPr id="3" name="Text Placeholder 2"/>
          <p:cNvSpPr>
            <a:spLocks noGrp="1"/>
          </p:cNvSpPr>
          <p:nvPr>
            <p:ph type="body" idx="1"/>
          </p:nvPr>
        </p:nvSpPr>
        <p:spPr>
          <a:xfrm>
            <a:off x="1895724" y="3205976"/>
            <a:ext cx="6960293" cy="761187"/>
          </a:xfrm>
        </p:spPr>
        <p:txBody>
          <a:bodyPr/>
          <a:lstStyle>
            <a:lvl1pPr marL="0" indent="0">
              <a:buNone/>
              <a:defRPr sz="2400">
                <a:solidFill>
                  <a:schemeClr val="tx2"/>
                </a:solidFill>
              </a:defRPr>
            </a:lvl1pPr>
            <a:lvl2pPr marL="457178"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4"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27A04250-613F-4554-B44F-03A9E6B9A483}" type="slidenum">
              <a:rPr lang="en-GB" noProof="0" smtClean="0"/>
              <a:pPr/>
              <a:t>‹#›</a:t>
            </a:fld>
            <a:endParaRPr lang="en-GB" noProof="0" dirty="0"/>
          </a:p>
        </p:txBody>
      </p:sp>
    </p:spTree>
    <p:extLst>
      <p:ext uri="{BB962C8B-B14F-4D97-AF65-F5344CB8AC3E}">
        <p14:creationId xmlns:p14="http://schemas.microsoft.com/office/powerpoint/2010/main" val="2517922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Click to edit Title style</a:t>
            </a:r>
          </a:p>
        </p:txBody>
      </p:sp>
      <p:sp>
        <p:nvSpPr>
          <p:cNvPr id="3" name="Content Placeholder 2"/>
          <p:cNvSpPr>
            <a:spLocks noGrp="1"/>
          </p:cNvSpPr>
          <p:nvPr>
            <p:ph sz="half" idx="1"/>
          </p:nvPr>
        </p:nvSpPr>
        <p:spPr>
          <a:xfrm>
            <a:off x="575734" y="1440000"/>
            <a:ext cx="3852269" cy="270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p:txBody>
      </p:sp>
      <p:sp>
        <p:nvSpPr>
          <p:cNvPr id="4" name="Content Placeholder 3"/>
          <p:cNvSpPr>
            <a:spLocks noGrp="1"/>
          </p:cNvSpPr>
          <p:nvPr>
            <p:ph sz="half" idx="2"/>
          </p:nvPr>
        </p:nvSpPr>
        <p:spPr>
          <a:xfrm>
            <a:off x="4716015" y="1440000"/>
            <a:ext cx="3851731" cy="270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p:txBody>
      </p:sp>
      <p:sp>
        <p:nvSpPr>
          <p:cNvPr id="5" name="Date Placeholder 4"/>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10" name="Text Placeholder 2"/>
          <p:cNvSpPr>
            <a:spLocks noGrp="1"/>
          </p:cNvSpPr>
          <p:nvPr>
            <p:ph type="body" idx="13"/>
          </p:nvPr>
        </p:nvSpPr>
        <p:spPr>
          <a:xfrm>
            <a:off x="575730" y="1152000"/>
            <a:ext cx="7992000" cy="288000"/>
          </a:xfrm>
        </p:spPr>
        <p:txBody>
          <a:bodyPr anchor="t" anchorCtr="0"/>
          <a:lstStyle>
            <a:lvl1pPr marL="0" indent="0">
              <a:lnSpc>
                <a:spcPts val="2000"/>
              </a:lnSpc>
              <a:buNone/>
              <a:defRPr sz="1800" b="1">
                <a:solidFill>
                  <a:schemeClr val="tx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noProof="0"/>
              <a:t>Click to edit Master text styles</a:t>
            </a:r>
          </a:p>
        </p:txBody>
      </p:sp>
      <p:sp>
        <p:nvSpPr>
          <p:cNvPr id="9" name="Subtitle 2"/>
          <p:cNvSpPr>
            <a:spLocks noGrp="1"/>
          </p:cNvSpPr>
          <p:nvPr>
            <p:ph type="subTitle" idx="14" hasCustomPrompt="1"/>
          </p:nvPr>
        </p:nvSpPr>
        <p:spPr>
          <a:xfrm>
            <a:off x="575731" y="540000"/>
            <a:ext cx="7992000" cy="324000"/>
          </a:xfrm>
        </p:spPr>
        <p:txBody>
          <a:bodyPr/>
          <a:lstStyle>
            <a:lvl1pPr marL="0" indent="0" algn="l">
              <a:lnSpc>
                <a:spcPts val="2600"/>
              </a:lnSpc>
              <a:buNone/>
              <a:defRPr sz="2000" i="1">
                <a:solidFill>
                  <a:schemeClr val="tx2"/>
                </a:solidFill>
              </a:defRPr>
            </a:lvl1pPr>
            <a:lvl2pPr marL="457178"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4" indent="0" algn="ctr">
              <a:buNone/>
              <a:defRPr sz="1600"/>
            </a:lvl7pPr>
            <a:lvl8pPr marL="3200240" indent="0" algn="ctr">
              <a:buNone/>
              <a:defRPr sz="1600"/>
            </a:lvl8pPr>
            <a:lvl9pPr marL="3657418" indent="0" algn="ctr">
              <a:buNone/>
              <a:defRPr sz="1600"/>
            </a:lvl9pPr>
          </a:lstStyle>
          <a:p>
            <a:r>
              <a:rPr lang="en-GB" noProof="0" dirty="0"/>
              <a:t>Click to edit Subtitle style</a:t>
            </a:r>
          </a:p>
        </p:txBody>
      </p:sp>
    </p:spTree>
    <p:extLst>
      <p:ext uri="{BB962C8B-B14F-4D97-AF65-F5344CB8AC3E}">
        <p14:creationId xmlns:p14="http://schemas.microsoft.com/office/powerpoint/2010/main" val="1174812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Click to edit Title style</a:t>
            </a:r>
          </a:p>
        </p:txBody>
      </p:sp>
      <p:sp>
        <p:nvSpPr>
          <p:cNvPr id="3" name="Content Placeholder 2"/>
          <p:cNvSpPr>
            <a:spLocks noGrp="1"/>
          </p:cNvSpPr>
          <p:nvPr>
            <p:ph sz="half" idx="1"/>
          </p:nvPr>
        </p:nvSpPr>
        <p:spPr>
          <a:xfrm>
            <a:off x="575734" y="1440000"/>
            <a:ext cx="3852269" cy="270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p:txBody>
      </p:sp>
      <p:sp>
        <p:nvSpPr>
          <p:cNvPr id="5" name="Date Placeholder 4"/>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10" name="Text Placeholder 2"/>
          <p:cNvSpPr>
            <a:spLocks noGrp="1"/>
          </p:cNvSpPr>
          <p:nvPr>
            <p:ph type="body" idx="13"/>
          </p:nvPr>
        </p:nvSpPr>
        <p:spPr>
          <a:xfrm>
            <a:off x="575730" y="1152000"/>
            <a:ext cx="7992000" cy="288000"/>
          </a:xfrm>
        </p:spPr>
        <p:txBody>
          <a:bodyPr anchor="t" anchorCtr="0"/>
          <a:lstStyle>
            <a:lvl1pPr marL="0" indent="0">
              <a:lnSpc>
                <a:spcPts val="2000"/>
              </a:lnSpc>
              <a:buNone/>
              <a:defRPr sz="1800" b="1">
                <a:solidFill>
                  <a:schemeClr val="tx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noProof="0"/>
              <a:t>Click to edit Master text styles</a:t>
            </a:r>
          </a:p>
        </p:txBody>
      </p:sp>
      <p:sp>
        <p:nvSpPr>
          <p:cNvPr id="9" name="Subtitle 2"/>
          <p:cNvSpPr>
            <a:spLocks noGrp="1"/>
          </p:cNvSpPr>
          <p:nvPr>
            <p:ph type="subTitle" idx="14" hasCustomPrompt="1"/>
          </p:nvPr>
        </p:nvSpPr>
        <p:spPr>
          <a:xfrm>
            <a:off x="575731" y="540000"/>
            <a:ext cx="7992000" cy="324000"/>
          </a:xfrm>
        </p:spPr>
        <p:txBody>
          <a:bodyPr/>
          <a:lstStyle>
            <a:lvl1pPr marL="0" indent="0" algn="l">
              <a:lnSpc>
                <a:spcPts val="2600"/>
              </a:lnSpc>
              <a:buNone/>
              <a:defRPr sz="2000" i="1">
                <a:solidFill>
                  <a:schemeClr val="tx2"/>
                </a:solidFill>
              </a:defRPr>
            </a:lvl1pPr>
            <a:lvl2pPr marL="457178"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4" indent="0" algn="ctr">
              <a:buNone/>
              <a:defRPr sz="1600"/>
            </a:lvl7pPr>
            <a:lvl8pPr marL="3200240" indent="0" algn="ctr">
              <a:buNone/>
              <a:defRPr sz="1600"/>
            </a:lvl8pPr>
            <a:lvl9pPr marL="3657418" indent="0" algn="ctr">
              <a:buNone/>
              <a:defRPr sz="1600"/>
            </a:lvl9pPr>
          </a:lstStyle>
          <a:p>
            <a:r>
              <a:rPr lang="en-GB" noProof="0" dirty="0"/>
              <a:t>Click to edit Subtitle style</a:t>
            </a:r>
          </a:p>
        </p:txBody>
      </p:sp>
      <p:sp>
        <p:nvSpPr>
          <p:cNvPr id="11" name="Picture Placeholder 10"/>
          <p:cNvSpPr>
            <a:spLocks noGrp="1"/>
          </p:cNvSpPr>
          <p:nvPr>
            <p:ph type="pic" sz="quarter" idx="15" hasCustomPrompt="1"/>
          </p:nvPr>
        </p:nvSpPr>
        <p:spPr>
          <a:xfrm>
            <a:off x="4716000" y="1512000"/>
            <a:ext cx="3852000" cy="2628000"/>
          </a:xfrm>
        </p:spPr>
        <p:txBody>
          <a:bodyPr tIns="179992"/>
          <a:lstStyle>
            <a:lvl1pPr marL="0" indent="0" algn="ctr">
              <a:buFontTx/>
              <a:buNone/>
              <a:defRPr sz="1800">
                <a:solidFill>
                  <a:schemeClr val="bg1">
                    <a:lumMod val="50000"/>
                  </a:schemeClr>
                </a:solidFill>
              </a:defRPr>
            </a:lvl1pPr>
          </a:lstStyle>
          <a:p>
            <a:r>
              <a:rPr lang="en-GB" noProof="0" dirty="0"/>
              <a:t>Click icon to add picture</a:t>
            </a:r>
          </a:p>
          <a:p>
            <a:endParaRPr lang="en-GB" noProof="0" dirty="0"/>
          </a:p>
        </p:txBody>
      </p:sp>
    </p:spTree>
    <p:extLst>
      <p:ext uri="{BB962C8B-B14F-4D97-AF65-F5344CB8AC3E}">
        <p14:creationId xmlns:p14="http://schemas.microsoft.com/office/powerpoint/2010/main" val="616630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3" name="Footer Placeholder 2"/>
          <p:cNvSpPr>
            <a:spLocks noGrp="1"/>
          </p:cNvSpPr>
          <p:nvPr>
            <p:ph type="ftr" sz="quarter" idx="11"/>
          </p:nvPr>
        </p:nvSpPr>
        <p:spPr/>
        <p:txBody>
          <a:bodyPr/>
          <a:lstStyle/>
          <a:p>
            <a:endParaRPr lang="en-GB" noProof="0" dirty="0"/>
          </a:p>
        </p:txBody>
      </p:sp>
      <p:sp>
        <p:nvSpPr>
          <p:cNvPr id="4" name="Slide Number Placeholder 3"/>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6" name="Title 1"/>
          <p:cNvSpPr>
            <a:spLocks noGrp="1"/>
          </p:cNvSpPr>
          <p:nvPr>
            <p:ph type="title" hasCustomPrompt="1"/>
          </p:nvPr>
        </p:nvSpPr>
        <p:spPr>
          <a:xfrm>
            <a:off x="576000" y="215999"/>
            <a:ext cx="7992000" cy="324000"/>
          </a:xfrm>
        </p:spPr>
        <p:txBody>
          <a:bodyPr anchor="t" anchorCtr="0"/>
          <a:lstStyle>
            <a:lvl1pPr>
              <a:defRPr/>
            </a:lvl1pPr>
          </a:lstStyle>
          <a:p>
            <a:r>
              <a:rPr lang="en-GB" noProof="0" dirty="0"/>
              <a:t>Click to edit Title style</a:t>
            </a:r>
          </a:p>
        </p:txBody>
      </p:sp>
      <p:sp>
        <p:nvSpPr>
          <p:cNvPr id="7" name="Picture Placeholder 10"/>
          <p:cNvSpPr>
            <a:spLocks noGrp="1"/>
          </p:cNvSpPr>
          <p:nvPr>
            <p:ph type="pic" sz="quarter" idx="14"/>
          </p:nvPr>
        </p:nvSpPr>
        <p:spPr>
          <a:xfrm>
            <a:off x="576000" y="1152000"/>
            <a:ext cx="7992000" cy="2988000"/>
          </a:xfrm>
        </p:spPr>
        <p:txBody>
          <a:bodyPr tIns="179992"/>
          <a:lstStyle>
            <a:lvl1pPr marL="0" indent="0" algn="ctr">
              <a:buFontTx/>
              <a:buNone/>
              <a:defRPr sz="1800">
                <a:solidFill>
                  <a:schemeClr val="bg1">
                    <a:lumMod val="50000"/>
                  </a:schemeClr>
                </a:solidFill>
              </a:defRPr>
            </a:lvl1pPr>
          </a:lstStyle>
          <a:p>
            <a:r>
              <a:rPr lang="en-US" noProof="0"/>
              <a:t>Click icon to add picture</a:t>
            </a:r>
            <a:endParaRPr lang="en-GB" noProof="0" dirty="0"/>
          </a:p>
        </p:txBody>
      </p:sp>
      <p:sp>
        <p:nvSpPr>
          <p:cNvPr id="9" name="Subtitle 2"/>
          <p:cNvSpPr>
            <a:spLocks noGrp="1"/>
          </p:cNvSpPr>
          <p:nvPr>
            <p:ph type="subTitle" idx="15" hasCustomPrompt="1"/>
          </p:nvPr>
        </p:nvSpPr>
        <p:spPr>
          <a:xfrm>
            <a:off x="575731" y="540000"/>
            <a:ext cx="7992000" cy="324000"/>
          </a:xfrm>
        </p:spPr>
        <p:txBody>
          <a:bodyPr/>
          <a:lstStyle>
            <a:lvl1pPr marL="0" indent="0" algn="l">
              <a:lnSpc>
                <a:spcPts val="2600"/>
              </a:lnSpc>
              <a:buNone/>
              <a:defRPr sz="2000" i="1">
                <a:solidFill>
                  <a:schemeClr val="tx2"/>
                </a:solidFill>
              </a:defRPr>
            </a:lvl1pPr>
            <a:lvl2pPr marL="457178"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4" indent="0" algn="ctr">
              <a:buNone/>
              <a:defRPr sz="1600"/>
            </a:lvl7pPr>
            <a:lvl8pPr marL="3200240" indent="0" algn="ctr">
              <a:buNone/>
              <a:defRPr sz="1600"/>
            </a:lvl8pPr>
            <a:lvl9pPr marL="3657418" indent="0" algn="ctr">
              <a:buNone/>
              <a:defRPr sz="1600"/>
            </a:lvl9pPr>
          </a:lstStyle>
          <a:p>
            <a:r>
              <a:rPr lang="en-GB" noProof="0" dirty="0"/>
              <a:t>Click to edit Subtitle style</a:t>
            </a:r>
          </a:p>
        </p:txBody>
      </p:sp>
    </p:spTree>
    <p:extLst>
      <p:ext uri="{BB962C8B-B14F-4D97-AF65-F5344CB8AC3E}">
        <p14:creationId xmlns:p14="http://schemas.microsoft.com/office/powerpoint/2010/main" val="1467201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image 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3" name="Footer Placeholder 2"/>
          <p:cNvSpPr>
            <a:spLocks noGrp="1"/>
          </p:cNvSpPr>
          <p:nvPr>
            <p:ph type="ftr" sz="quarter" idx="11"/>
          </p:nvPr>
        </p:nvSpPr>
        <p:spPr/>
        <p:txBody>
          <a:bodyPr/>
          <a:lstStyle/>
          <a:p>
            <a:endParaRPr lang="en-GB" noProof="0" dirty="0"/>
          </a:p>
        </p:txBody>
      </p:sp>
      <p:sp>
        <p:nvSpPr>
          <p:cNvPr id="4" name="Slide Number Placeholder 3"/>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6" name="Title 1"/>
          <p:cNvSpPr>
            <a:spLocks noGrp="1"/>
          </p:cNvSpPr>
          <p:nvPr>
            <p:ph type="title" hasCustomPrompt="1"/>
          </p:nvPr>
        </p:nvSpPr>
        <p:spPr>
          <a:xfrm>
            <a:off x="576000" y="215999"/>
            <a:ext cx="7992000" cy="324000"/>
          </a:xfrm>
        </p:spPr>
        <p:txBody>
          <a:bodyPr anchor="t" anchorCtr="0"/>
          <a:lstStyle>
            <a:lvl1pPr>
              <a:defRPr/>
            </a:lvl1pPr>
          </a:lstStyle>
          <a:p>
            <a:r>
              <a:rPr lang="en-GB" noProof="0" dirty="0"/>
              <a:t>Click to edit Title style</a:t>
            </a:r>
          </a:p>
        </p:txBody>
      </p:sp>
      <p:sp>
        <p:nvSpPr>
          <p:cNvPr id="7" name="Picture Placeholder 10"/>
          <p:cNvSpPr>
            <a:spLocks noGrp="1"/>
          </p:cNvSpPr>
          <p:nvPr>
            <p:ph type="pic" sz="quarter" idx="14"/>
          </p:nvPr>
        </p:nvSpPr>
        <p:spPr>
          <a:xfrm>
            <a:off x="576000" y="1440000"/>
            <a:ext cx="7992000" cy="2700000"/>
          </a:xfrm>
        </p:spPr>
        <p:txBody>
          <a:bodyPr tIns="179992"/>
          <a:lstStyle>
            <a:lvl1pPr marL="0" indent="0" algn="ctr">
              <a:buFontTx/>
              <a:buNone/>
              <a:defRPr sz="1800">
                <a:solidFill>
                  <a:schemeClr val="bg1">
                    <a:lumMod val="50000"/>
                  </a:schemeClr>
                </a:solidFill>
              </a:defRPr>
            </a:lvl1pPr>
          </a:lstStyle>
          <a:p>
            <a:r>
              <a:rPr lang="en-US" noProof="0"/>
              <a:t>Click icon to add picture</a:t>
            </a:r>
            <a:endParaRPr lang="en-GB" noProof="0" dirty="0"/>
          </a:p>
        </p:txBody>
      </p:sp>
      <p:sp>
        <p:nvSpPr>
          <p:cNvPr id="8" name="Text Placeholder 2"/>
          <p:cNvSpPr>
            <a:spLocks noGrp="1"/>
          </p:cNvSpPr>
          <p:nvPr>
            <p:ph type="body" idx="13"/>
          </p:nvPr>
        </p:nvSpPr>
        <p:spPr>
          <a:xfrm>
            <a:off x="576000" y="1152000"/>
            <a:ext cx="7992000" cy="288000"/>
          </a:xfrm>
        </p:spPr>
        <p:txBody>
          <a:bodyPr anchor="t" anchorCtr="0"/>
          <a:lstStyle>
            <a:lvl1pPr marL="0" indent="0">
              <a:lnSpc>
                <a:spcPts val="2000"/>
              </a:lnSpc>
              <a:buNone/>
              <a:defRPr sz="1800" b="1">
                <a:solidFill>
                  <a:schemeClr val="tx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noProof="0"/>
              <a:t>Click to edit Master text styles</a:t>
            </a:r>
          </a:p>
        </p:txBody>
      </p:sp>
      <p:sp>
        <p:nvSpPr>
          <p:cNvPr id="9" name="Subtitle 2"/>
          <p:cNvSpPr>
            <a:spLocks noGrp="1"/>
          </p:cNvSpPr>
          <p:nvPr>
            <p:ph type="subTitle" idx="15" hasCustomPrompt="1"/>
          </p:nvPr>
        </p:nvSpPr>
        <p:spPr>
          <a:xfrm>
            <a:off x="575731" y="540000"/>
            <a:ext cx="7992000" cy="324000"/>
          </a:xfrm>
        </p:spPr>
        <p:txBody>
          <a:bodyPr/>
          <a:lstStyle>
            <a:lvl1pPr marL="0" indent="0" algn="l">
              <a:lnSpc>
                <a:spcPts val="2600"/>
              </a:lnSpc>
              <a:buNone/>
              <a:defRPr sz="2000" i="1">
                <a:solidFill>
                  <a:schemeClr val="tx2"/>
                </a:solidFill>
              </a:defRPr>
            </a:lvl1pPr>
            <a:lvl2pPr marL="457178"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4" indent="0" algn="ctr">
              <a:buNone/>
              <a:defRPr sz="1600"/>
            </a:lvl7pPr>
            <a:lvl8pPr marL="3200240" indent="0" algn="ctr">
              <a:buNone/>
              <a:defRPr sz="1600"/>
            </a:lvl8pPr>
            <a:lvl9pPr marL="3657418" indent="0" algn="ctr">
              <a:buNone/>
              <a:defRPr sz="1600"/>
            </a:lvl9pPr>
          </a:lstStyle>
          <a:p>
            <a:r>
              <a:rPr lang="en-GB" noProof="0" dirty="0"/>
              <a:t>Click to edit Subtitle style</a:t>
            </a:r>
          </a:p>
        </p:txBody>
      </p:sp>
    </p:spTree>
    <p:extLst>
      <p:ext uri="{BB962C8B-B14F-4D97-AF65-F5344CB8AC3E}">
        <p14:creationId xmlns:p14="http://schemas.microsoft.com/office/powerpoint/2010/main" val="364214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1" y="215998"/>
            <a:ext cx="7992000" cy="324000"/>
          </a:xfrm>
        </p:spPr>
        <p:txBody>
          <a:bodyPr/>
          <a:lstStyle>
            <a:lvl1pPr>
              <a:defRPr>
                <a:solidFill>
                  <a:schemeClr val="tx1"/>
                </a:solidFill>
              </a:defRPr>
            </a:lvl1pPr>
          </a:lstStyle>
          <a:p>
            <a:r>
              <a:rPr lang="en-GB" noProof="0" dirty="0"/>
              <a:t>Click to edit Title style</a:t>
            </a:r>
          </a:p>
        </p:txBody>
      </p:sp>
      <p:sp>
        <p:nvSpPr>
          <p:cNvPr id="3" name="Content Placeholder 2"/>
          <p:cNvSpPr>
            <a:spLocks noGrp="1"/>
          </p:cNvSpPr>
          <p:nvPr>
            <p:ph idx="1"/>
          </p:nvPr>
        </p:nvSpPr>
        <p:spPr>
          <a:xfrm>
            <a:off x="575746" y="1152000"/>
            <a:ext cx="7992001" cy="2988000"/>
          </a:xfrm>
        </p:spPr>
        <p:txBody>
          <a:bodyPr/>
          <a:lstStyle>
            <a:lvl1pPr>
              <a:defRPr>
                <a:solidFill>
                  <a:schemeClr val="tx1"/>
                </a:solidFill>
              </a:defRPr>
            </a:lvl1pPr>
            <a:lvl2pPr>
              <a:defRPr sz="1600" i="1">
                <a:solidFill>
                  <a:schemeClr val="tx1"/>
                </a:solidFill>
              </a:defRPr>
            </a:lvl2pPr>
            <a:lvl3pPr>
              <a:defRPr sz="1400">
                <a:solidFill>
                  <a:schemeClr val="tx1"/>
                </a:solidFill>
              </a:defRPr>
            </a:lvl3pPr>
            <a:lvl4pPr>
              <a:defRPr sz="1400" i="1">
                <a:solidFill>
                  <a:schemeClr val="tx1"/>
                </a:solidFill>
              </a:defRPr>
            </a:lvl4pPr>
            <a:lvl5pPr>
              <a:defRPr sz="14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7" name="Subtitle 2"/>
          <p:cNvSpPr>
            <a:spLocks noGrp="1"/>
          </p:cNvSpPr>
          <p:nvPr>
            <p:ph type="subTitle" idx="13" hasCustomPrompt="1"/>
          </p:nvPr>
        </p:nvSpPr>
        <p:spPr>
          <a:xfrm>
            <a:off x="575731" y="540000"/>
            <a:ext cx="7992000" cy="324000"/>
          </a:xfrm>
        </p:spPr>
        <p:txBody>
          <a:bodyPr/>
          <a:lstStyle>
            <a:lvl1pPr marL="0" indent="0" algn="l">
              <a:lnSpc>
                <a:spcPts val="2600"/>
              </a:lnSpc>
              <a:buNone/>
              <a:defRPr sz="2000" i="1">
                <a:solidFill>
                  <a:schemeClr val="tx2"/>
                </a:solidFill>
              </a:defRPr>
            </a:lvl1pPr>
            <a:lvl2pPr marL="457178"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4" indent="0" algn="ctr">
              <a:buNone/>
              <a:defRPr sz="1600"/>
            </a:lvl7pPr>
            <a:lvl8pPr marL="3200240" indent="0" algn="ctr">
              <a:buNone/>
              <a:defRPr sz="1600"/>
            </a:lvl8pPr>
            <a:lvl9pPr marL="3657418" indent="0" algn="ctr">
              <a:buNone/>
              <a:defRPr sz="1600"/>
            </a:lvl9pPr>
          </a:lstStyle>
          <a:p>
            <a:r>
              <a:rPr lang="en-GB" noProof="0" dirty="0"/>
              <a:t>Click to edit Subtitle style</a:t>
            </a:r>
          </a:p>
        </p:txBody>
      </p:sp>
    </p:spTree>
    <p:extLst>
      <p:ext uri="{BB962C8B-B14F-4D97-AF65-F5344CB8AC3E}">
        <p14:creationId xmlns:p14="http://schemas.microsoft.com/office/powerpoint/2010/main" val="2696556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6000" y="1440000"/>
            <a:ext cx="2520000" cy="2700000"/>
          </a:xfrm>
        </p:spPr>
        <p:txBody>
          <a:bodyPr/>
          <a:lstStyle>
            <a:lvl1pPr marL="0" indent="0">
              <a:lnSpc>
                <a:spcPts val="2000"/>
              </a:lnSpc>
              <a:buNone/>
              <a:defRPr sz="1600">
                <a:solidFill>
                  <a:schemeClr val="tx1"/>
                </a:solidFill>
              </a:defRPr>
            </a:lvl1pPr>
            <a:lvl2pPr marL="457178"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4" indent="0">
              <a:buNone/>
              <a:defRPr sz="1000"/>
            </a:lvl7pPr>
            <a:lvl8pPr marL="3200240" indent="0">
              <a:buNone/>
              <a:defRPr sz="1000"/>
            </a:lvl8pPr>
            <a:lvl9pPr marL="3657418"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9" name="Title 1"/>
          <p:cNvSpPr>
            <a:spLocks noGrp="1"/>
          </p:cNvSpPr>
          <p:nvPr>
            <p:ph type="title" hasCustomPrompt="1"/>
          </p:nvPr>
        </p:nvSpPr>
        <p:spPr>
          <a:xfrm>
            <a:off x="576000" y="215999"/>
            <a:ext cx="7992000" cy="324000"/>
          </a:xfrm>
        </p:spPr>
        <p:txBody>
          <a:bodyPr anchor="t" anchorCtr="0"/>
          <a:lstStyle>
            <a:lvl1pPr>
              <a:defRPr/>
            </a:lvl1pPr>
          </a:lstStyle>
          <a:p>
            <a:r>
              <a:rPr lang="en-GB" noProof="0" dirty="0"/>
              <a:t>Click to edit Title style</a:t>
            </a:r>
          </a:p>
        </p:txBody>
      </p:sp>
      <p:sp>
        <p:nvSpPr>
          <p:cNvPr id="11" name="Picture Placeholder 10"/>
          <p:cNvSpPr>
            <a:spLocks noGrp="1"/>
          </p:cNvSpPr>
          <p:nvPr>
            <p:ph type="pic" sz="quarter" idx="14"/>
          </p:nvPr>
        </p:nvSpPr>
        <p:spPr>
          <a:xfrm>
            <a:off x="3312000" y="1512000"/>
            <a:ext cx="5256000" cy="2628000"/>
          </a:xfrm>
        </p:spPr>
        <p:txBody>
          <a:bodyPr tIns="179992"/>
          <a:lstStyle>
            <a:lvl1pPr marL="0" indent="0" algn="ctr">
              <a:buFontTx/>
              <a:buNone/>
              <a:defRPr sz="1800">
                <a:solidFill>
                  <a:schemeClr val="bg1">
                    <a:lumMod val="50000"/>
                  </a:schemeClr>
                </a:solidFill>
              </a:defRPr>
            </a:lvl1pPr>
          </a:lstStyle>
          <a:p>
            <a:r>
              <a:rPr lang="en-US" noProof="0"/>
              <a:t>Click icon to add picture</a:t>
            </a:r>
            <a:endParaRPr lang="en-GB" noProof="0" dirty="0"/>
          </a:p>
        </p:txBody>
      </p:sp>
      <p:sp>
        <p:nvSpPr>
          <p:cNvPr id="10" name="Text Placeholder 2"/>
          <p:cNvSpPr>
            <a:spLocks noGrp="1"/>
          </p:cNvSpPr>
          <p:nvPr>
            <p:ph type="body" idx="13"/>
          </p:nvPr>
        </p:nvSpPr>
        <p:spPr>
          <a:xfrm>
            <a:off x="576000" y="1152000"/>
            <a:ext cx="7992000" cy="288000"/>
          </a:xfrm>
        </p:spPr>
        <p:txBody>
          <a:bodyPr anchor="t" anchorCtr="0"/>
          <a:lstStyle>
            <a:lvl1pPr marL="0" indent="0">
              <a:lnSpc>
                <a:spcPts val="2000"/>
              </a:lnSpc>
              <a:buNone/>
              <a:defRPr sz="1800" b="1">
                <a:solidFill>
                  <a:schemeClr val="tx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noProof="0"/>
              <a:t>Click to edit Master text styles</a:t>
            </a:r>
          </a:p>
        </p:txBody>
      </p:sp>
      <p:sp>
        <p:nvSpPr>
          <p:cNvPr id="12" name="Subtitle 2"/>
          <p:cNvSpPr>
            <a:spLocks noGrp="1"/>
          </p:cNvSpPr>
          <p:nvPr>
            <p:ph type="subTitle" idx="15" hasCustomPrompt="1"/>
          </p:nvPr>
        </p:nvSpPr>
        <p:spPr>
          <a:xfrm>
            <a:off x="575731" y="540000"/>
            <a:ext cx="7992000" cy="324000"/>
          </a:xfrm>
        </p:spPr>
        <p:txBody>
          <a:bodyPr/>
          <a:lstStyle>
            <a:lvl1pPr marL="0" indent="0" algn="l">
              <a:lnSpc>
                <a:spcPts val="2600"/>
              </a:lnSpc>
              <a:buNone/>
              <a:defRPr sz="2000" i="1">
                <a:solidFill>
                  <a:schemeClr val="tx2"/>
                </a:solidFill>
              </a:defRPr>
            </a:lvl1pPr>
            <a:lvl2pPr marL="457178"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4" indent="0" algn="ctr">
              <a:buNone/>
              <a:defRPr sz="1600"/>
            </a:lvl7pPr>
            <a:lvl8pPr marL="3200240" indent="0" algn="ctr">
              <a:buNone/>
              <a:defRPr sz="1600"/>
            </a:lvl8pPr>
            <a:lvl9pPr marL="3657418" indent="0" algn="ctr">
              <a:buNone/>
              <a:defRPr sz="1600"/>
            </a:lvl9pPr>
          </a:lstStyle>
          <a:p>
            <a:r>
              <a:rPr lang="en-GB" noProof="0" dirty="0"/>
              <a:t>Click to edit Subtitle style</a:t>
            </a:r>
          </a:p>
        </p:txBody>
      </p:sp>
    </p:spTree>
    <p:extLst>
      <p:ext uri="{BB962C8B-B14F-4D97-AF65-F5344CB8AC3E}">
        <p14:creationId xmlns:p14="http://schemas.microsoft.com/office/powerpoint/2010/main" val="2974545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1368000" y="1188000"/>
            <a:ext cx="6408000" cy="756000"/>
          </a:xfrm>
        </p:spPr>
        <p:txBody>
          <a:bodyPr vert="horz" anchor="t" anchorCtr="0"/>
          <a:lstStyle>
            <a:lvl1pPr algn="ctr">
              <a:lnSpc>
                <a:spcPts val="4800"/>
              </a:lnSpc>
              <a:defRPr sz="3600" b="1">
                <a:solidFill>
                  <a:schemeClr val="bg1"/>
                </a:solidFill>
              </a:defRPr>
            </a:lvl1pPr>
          </a:lstStyle>
          <a:p>
            <a:r>
              <a:rPr lang="en-GB" noProof="0" dirty="0"/>
              <a:t>Click to edit title style</a:t>
            </a:r>
          </a:p>
        </p:txBody>
      </p:sp>
      <p:cxnSp>
        <p:nvCxnSpPr>
          <p:cNvPr id="6" name="Straight Connector 10"/>
          <p:cNvCxnSpPr/>
          <p:nvPr userDrawn="1"/>
        </p:nvCxnSpPr>
        <p:spPr>
          <a:xfrm>
            <a:off x="1368000" y="2041700"/>
            <a:ext cx="6408000" cy="0"/>
          </a:xfrm>
          <a:prstGeom prst="line">
            <a:avLst/>
          </a:prstGeom>
          <a:ln w="2032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type="body" idx="13" hasCustomPrompt="1"/>
          </p:nvPr>
        </p:nvSpPr>
        <p:spPr>
          <a:xfrm>
            <a:off x="1368000" y="2160000"/>
            <a:ext cx="6408000" cy="1800000"/>
          </a:xfrm>
        </p:spPr>
        <p:txBody>
          <a:bodyPr anchor="t" anchorCtr="0"/>
          <a:lstStyle>
            <a:lvl1pPr marL="0" indent="0" algn="ctr">
              <a:lnSpc>
                <a:spcPts val="4800"/>
              </a:lnSpc>
              <a:buNone/>
              <a:defRPr sz="3600" b="0" i="1">
                <a:solidFill>
                  <a:schemeClr val="bg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GB" noProof="0" dirty="0"/>
              <a:t>Click to edit text styles</a:t>
            </a:r>
          </a:p>
        </p:txBody>
      </p:sp>
    </p:spTree>
    <p:extLst>
      <p:ext uri="{BB962C8B-B14F-4D97-AF65-F5344CB8AC3E}">
        <p14:creationId xmlns:p14="http://schemas.microsoft.com/office/powerpoint/2010/main" val="2845753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nd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72167" y="566671"/>
            <a:ext cx="3599695" cy="3959360"/>
          </a:xfrm>
          <a:prstGeom prst="rect">
            <a:avLst/>
          </a:prstGeom>
          <a:effectLst>
            <a:outerShdw blurRad="406400" dist="38100" dir="5400000" sx="105000" sy="105000" algn="t" rotWithShape="0">
              <a:prstClr val="black">
                <a:alpha val="56000"/>
              </a:prstClr>
            </a:outerShdw>
          </a:effectLst>
        </p:spPr>
      </p:pic>
    </p:spTree>
    <p:extLst>
      <p:ext uri="{BB962C8B-B14F-4D97-AF65-F5344CB8AC3E}">
        <p14:creationId xmlns:p14="http://schemas.microsoft.com/office/powerpoint/2010/main" val="293689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20000" y="288000"/>
            <a:ext cx="6048000" cy="936000"/>
          </a:xfrm>
        </p:spPr>
        <p:txBody>
          <a:bodyPr anchor="ctr" anchorCtr="0"/>
          <a:lstStyle>
            <a:lvl1pPr algn="l">
              <a:lnSpc>
                <a:spcPts val="2400"/>
              </a:lnSpc>
              <a:defRPr sz="2200" baseline="0">
                <a:solidFill>
                  <a:schemeClr val="tx1"/>
                </a:solidFill>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2520000" y="1438275"/>
            <a:ext cx="6048000" cy="216000"/>
          </a:xfrm>
        </p:spPr>
        <p:txBody>
          <a:bodyPr/>
          <a:lstStyle>
            <a:lvl1pPr marL="0" indent="0" algn="l">
              <a:lnSpc>
                <a:spcPts val="1400"/>
              </a:lnSpc>
              <a:buNone/>
              <a:defRPr sz="1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name of speaker</a:t>
            </a:r>
          </a:p>
        </p:txBody>
      </p:sp>
      <p:pic>
        <p:nvPicPr>
          <p:cNvPr id="4" name="Picture 3" descr="FIP_B_Titel_Logo_300.pn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180000" y="432000"/>
            <a:ext cx="1981200" cy="1188720"/>
          </a:xfrm>
          <a:prstGeom prst="rect">
            <a:avLst/>
          </a:prstGeom>
        </p:spPr>
      </p:pic>
      <p:cxnSp>
        <p:nvCxnSpPr>
          <p:cNvPr id="6" name="Straight Connector 10"/>
          <p:cNvCxnSpPr/>
          <p:nvPr userDrawn="1"/>
        </p:nvCxnSpPr>
        <p:spPr>
          <a:xfrm>
            <a:off x="2520000" y="1368000"/>
            <a:ext cx="6048000" cy="0"/>
          </a:xfrm>
          <a:prstGeom prst="line">
            <a:avLst/>
          </a:prstGeom>
          <a:ln w="1524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type="body" idx="10" hasCustomPrompt="1"/>
          </p:nvPr>
        </p:nvSpPr>
        <p:spPr>
          <a:xfrm>
            <a:off x="2520000" y="1656000"/>
            <a:ext cx="6048000" cy="180000"/>
          </a:xfrm>
        </p:spPr>
        <p:txBody>
          <a:bodyPr anchor="t" anchorCtr="0"/>
          <a:lstStyle>
            <a:lvl1pPr marL="0" indent="0">
              <a:lnSpc>
                <a:spcPts val="1200"/>
              </a:lnSpc>
              <a:buNone/>
              <a:defRPr sz="1000" b="0" baseline="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function or date</a:t>
            </a:r>
          </a:p>
        </p:txBody>
      </p:sp>
    </p:spTree>
    <p:extLst>
      <p:ext uri="{BB962C8B-B14F-4D97-AF65-F5344CB8AC3E}">
        <p14:creationId xmlns:p14="http://schemas.microsoft.com/office/powerpoint/2010/main" val="4186269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1" y="215998"/>
            <a:ext cx="7992000" cy="324000"/>
          </a:xfrm>
        </p:spPr>
        <p:txBody>
          <a:bodyPr/>
          <a:lstStyle>
            <a:lvl1pPr>
              <a:defRPr>
                <a:solidFill>
                  <a:schemeClr val="tx1"/>
                </a:solidFill>
              </a:defRPr>
            </a:lvl1pPr>
          </a:lstStyle>
          <a:p>
            <a:r>
              <a:rPr lang="en-GB" noProof="0" dirty="0"/>
              <a:t>Click to edit Title style</a:t>
            </a:r>
          </a:p>
        </p:txBody>
      </p:sp>
      <p:sp>
        <p:nvSpPr>
          <p:cNvPr id="3" name="Content Placeholder 2"/>
          <p:cNvSpPr>
            <a:spLocks noGrp="1"/>
          </p:cNvSpPr>
          <p:nvPr>
            <p:ph idx="1"/>
          </p:nvPr>
        </p:nvSpPr>
        <p:spPr>
          <a:xfrm>
            <a:off x="575730" y="1152000"/>
            <a:ext cx="7992001" cy="2988000"/>
          </a:xfrm>
        </p:spPr>
        <p:txBody>
          <a:bodyPr/>
          <a:lstStyle>
            <a:lvl1pPr>
              <a:defRPr>
                <a:solidFill>
                  <a:schemeClr val="tx1"/>
                </a:solidFill>
              </a:defRPr>
            </a:lvl1pPr>
            <a:lvl2pPr>
              <a:defRPr sz="1600" i="1">
                <a:solidFill>
                  <a:schemeClr val="tx1"/>
                </a:solidFill>
              </a:defRPr>
            </a:lvl2pPr>
            <a:lvl3pPr>
              <a:defRPr sz="1400">
                <a:solidFill>
                  <a:schemeClr val="tx1"/>
                </a:solidFill>
              </a:defRPr>
            </a:lvl3pPr>
            <a:lvl4pPr>
              <a:defRPr sz="1400" i="1">
                <a:solidFill>
                  <a:schemeClr val="tx1"/>
                </a:solidFill>
              </a:defRPr>
            </a:lvl4pPr>
            <a:lvl5pPr>
              <a:defRPr sz="14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7" name="Subtitle 2"/>
          <p:cNvSpPr>
            <a:spLocks noGrp="1"/>
          </p:cNvSpPr>
          <p:nvPr>
            <p:ph type="subTitle" idx="13" hasCustomPrompt="1"/>
          </p:nvPr>
        </p:nvSpPr>
        <p:spPr>
          <a:xfrm>
            <a:off x="575731" y="540000"/>
            <a:ext cx="7992000" cy="324000"/>
          </a:xfrm>
        </p:spPr>
        <p:txBody>
          <a:bodyPr/>
          <a:lstStyle>
            <a:lvl1pPr marL="0" indent="0" algn="l">
              <a:lnSpc>
                <a:spcPts val="2600"/>
              </a:lnSpc>
              <a:buNone/>
              <a:defRPr sz="2000" i="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Subtitle style</a:t>
            </a:r>
          </a:p>
        </p:txBody>
      </p:sp>
    </p:spTree>
    <p:extLst>
      <p:ext uri="{BB962C8B-B14F-4D97-AF65-F5344CB8AC3E}">
        <p14:creationId xmlns:p14="http://schemas.microsoft.com/office/powerpoint/2010/main" val="1800093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GB" noProof="0" dirty="0"/>
              <a:t>Click to edit Title style</a:t>
            </a:r>
          </a:p>
        </p:txBody>
      </p:sp>
      <p:sp>
        <p:nvSpPr>
          <p:cNvPr id="3" name="Content Placeholder 2"/>
          <p:cNvSpPr>
            <a:spLocks noGrp="1"/>
          </p:cNvSpPr>
          <p:nvPr>
            <p:ph idx="1"/>
          </p:nvPr>
        </p:nvSpPr>
        <p:spPr>
          <a:xfrm>
            <a:off x="575730" y="1440000"/>
            <a:ext cx="7992001" cy="270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7" name="Text Placeholder 2"/>
          <p:cNvSpPr>
            <a:spLocks noGrp="1"/>
          </p:cNvSpPr>
          <p:nvPr>
            <p:ph type="body" idx="13"/>
          </p:nvPr>
        </p:nvSpPr>
        <p:spPr>
          <a:xfrm>
            <a:off x="576000" y="1152000"/>
            <a:ext cx="7992000" cy="288000"/>
          </a:xfrm>
        </p:spPr>
        <p:txBody>
          <a:bodyPr anchor="t" anchorCtr="0"/>
          <a:lstStyle>
            <a:lvl1pPr marL="0" indent="0">
              <a:lnSpc>
                <a:spcPts val="2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Subtitle 2"/>
          <p:cNvSpPr>
            <a:spLocks noGrp="1"/>
          </p:cNvSpPr>
          <p:nvPr>
            <p:ph type="subTitle" idx="14" hasCustomPrompt="1"/>
          </p:nvPr>
        </p:nvSpPr>
        <p:spPr>
          <a:xfrm>
            <a:off x="575731" y="540000"/>
            <a:ext cx="7992000" cy="324000"/>
          </a:xfrm>
        </p:spPr>
        <p:txBody>
          <a:bodyPr/>
          <a:lstStyle>
            <a:lvl1pPr marL="0" indent="0" algn="l">
              <a:lnSpc>
                <a:spcPts val="2600"/>
              </a:lnSpc>
              <a:buNone/>
              <a:defRPr sz="2000" i="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Subtitle style</a:t>
            </a:r>
          </a:p>
        </p:txBody>
      </p:sp>
    </p:spTree>
    <p:extLst>
      <p:ext uri="{BB962C8B-B14F-4D97-AF65-F5344CB8AC3E}">
        <p14:creationId xmlns:p14="http://schemas.microsoft.com/office/powerpoint/2010/main" val="3417131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95708" y="1499839"/>
            <a:ext cx="6960257" cy="1706137"/>
          </a:xfrm>
        </p:spPr>
        <p:txBody>
          <a:bodyPr anchor="t" anchorCtr="0"/>
          <a:lstStyle>
            <a:lvl1pPr>
              <a:lnSpc>
                <a:spcPts val="4200"/>
              </a:lnSpc>
              <a:defRPr sz="3600"/>
            </a:lvl1pPr>
          </a:lstStyle>
          <a:p>
            <a:r>
              <a:rPr lang="en-US" noProof="0"/>
              <a:t>Click to edit Master title style</a:t>
            </a:r>
            <a:endParaRPr lang="en-GB" noProof="0" dirty="0"/>
          </a:p>
        </p:txBody>
      </p:sp>
      <p:sp>
        <p:nvSpPr>
          <p:cNvPr id="3" name="Text Placeholder 2"/>
          <p:cNvSpPr>
            <a:spLocks noGrp="1"/>
          </p:cNvSpPr>
          <p:nvPr>
            <p:ph type="body" idx="1"/>
          </p:nvPr>
        </p:nvSpPr>
        <p:spPr>
          <a:xfrm>
            <a:off x="1895708" y="3205976"/>
            <a:ext cx="6960293" cy="761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27A04250-613F-4554-B44F-03A9E6B9A483}" type="slidenum">
              <a:rPr lang="en-GB" noProof="0" smtClean="0"/>
              <a:pPr/>
              <a:t>‹#›</a:t>
            </a:fld>
            <a:endParaRPr lang="en-GB" noProof="0" dirty="0"/>
          </a:p>
        </p:txBody>
      </p:sp>
    </p:spTree>
    <p:extLst>
      <p:ext uri="{BB962C8B-B14F-4D97-AF65-F5344CB8AC3E}">
        <p14:creationId xmlns:p14="http://schemas.microsoft.com/office/powerpoint/2010/main" val="1076013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Click to edit Title style</a:t>
            </a:r>
          </a:p>
        </p:txBody>
      </p:sp>
      <p:sp>
        <p:nvSpPr>
          <p:cNvPr id="3" name="Content Placeholder 2"/>
          <p:cNvSpPr>
            <a:spLocks noGrp="1"/>
          </p:cNvSpPr>
          <p:nvPr>
            <p:ph sz="half" idx="1"/>
          </p:nvPr>
        </p:nvSpPr>
        <p:spPr>
          <a:xfrm>
            <a:off x="575730" y="1440000"/>
            <a:ext cx="3852269" cy="270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p:txBody>
      </p:sp>
      <p:sp>
        <p:nvSpPr>
          <p:cNvPr id="4" name="Content Placeholder 3"/>
          <p:cNvSpPr>
            <a:spLocks noGrp="1"/>
          </p:cNvSpPr>
          <p:nvPr>
            <p:ph sz="half" idx="2"/>
          </p:nvPr>
        </p:nvSpPr>
        <p:spPr>
          <a:xfrm>
            <a:off x="4715999" y="1440000"/>
            <a:ext cx="3851731" cy="270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p:txBody>
      </p:sp>
      <p:sp>
        <p:nvSpPr>
          <p:cNvPr id="5" name="Date Placeholder 4"/>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10" name="Text Placeholder 2"/>
          <p:cNvSpPr>
            <a:spLocks noGrp="1"/>
          </p:cNvSpPr>
          <p:nvPr>
            <p:ph type="body" idx="13"/>
          </p:nvPr>
        </p:nvSpPr>
        <p:spPr>
          <a:xfrm>
            <a:off x="575730" y="1152000"/>
            <a:ext cx="7992000" cy="288000"/>
          </a:xfrm>
        </p:spPr>
        <p:txBody>
          <a:bodyPr anchor="t" anchorCtr="0"/>
          <a:lstStyle>
            <a:lvl1pPr marL="0" indent="0">
              <a:lnSpc>
                <a:spcPts val="2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9" name="Subtitle 2"/>
          <p:cNvSpPr>
            <a:spLocks noGrp="1"/>
          </p:cNvSpPr>
          <p:nvPr>
            <p:ph type="subTitle" idx="14" hasCustomPrompt="1"/>
          </p:nvPr>
        </p:nvSpPr>
        <p:spPr>
          <a:xfrm>
            <a:off x="575731" y="540000"/>
            <a:ext cx="7992000" cy="324000"/>
          </a:xfrm>
        </p:spPr>
        <p:txBody>
          <a:bodyPr/>
          <a:lstStyle>
            <a:lvl1pPr marL="0" indent="0" algn="l">
              <a:lnSpc>
                <a:spcPts val="2600"/>
              </a:lnSpc>
              <a:buNone/>
              <a:defRPr sz="2000" i="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Subtitle style</a:t>
            </a:r>
          </a:p>
        </p:txBody>
      </p:sp>
    </p:spTree>
    <p:extLst>
      <p:ext uri="{BB962C8B-B14F-4D97-AF65-F5344CB8AC3E}">
        <p14:creationId xmlns:p14="http://schemas.microsoft.com/office/powerpoint/2010/main" val="21831721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Click to edit Title style</a:t>
            </a:r>
          </a:p>
        </p:txBody>
      </p:sp>
      <p:sp>
        <p:nvSpPr>
          <p:cNvPr id="3" name="Content Placeholder 2"/>
          <p:cNvSpPr>
            <a:spLocks noGrp="1"/>
          </p:cNvSpPr>
          <p:nvPr>
            <p:ph sz="half" idx="1"/>
          </p:nvPr>
        </p:nvSpPr>
        <p:spPr>
          <a:xfrm>
            <a:off x="575730" y="1440000"/>
            <a:ext cx="3852269" cy="270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p:txBody>
      </p:sp>
      <p:sp>
        <p:nvSpPr>
          <p:cNvPr id="5" name="Date Placeholder 4"/>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10" name="Text Placeholder 2"/>
          <p:cNvSpPr>
            <a:spLocks noGrp="1"/>
          </p:cNvSpPr>
          <p:nvPr>
            <p:ph type="body" idx="13"/>
          </p:nvPr>
        </p:nvSpPr>
        <p:spPr>
          <a:xfrm>
            <a:off x="575730" y="1152000"/>
            <a:ext cx="7992000" cy="288000"/>
          </a:xfrm>
        </p:spPr>
        <p:txBody>
          <a:bodyPr anchor="t" anchorCtr="0"/>
          <a:lstStyle>
            <a:lvl1pPr marL="0" indent="0">
              <a:lnSpc>
                <a:spcPts val="2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9" name="Subtitle 2"/>
          <p:cNvSpPr>
            <a:spLocks noGrp="1"/>
          </p:cNvSpPr>
          <p:nvPr>
            <p:ph type="subTitle" idx="14" hasCustomPrompt="1"/>
          </p:nvPr>
        </p:nvSpPr>
        <p:spPr>
          <a:xfrm>
            <a:off x="575731" y="540000"/>
            <a:ext cx="7992000" cy="324000"/>
          </a:xfrm>
        </p:spPr>
        <p:txBody>
          <a:bodyPr/>
          <a:lstStyle>
            <a:lvl1pPr marL="0" indent="0" algn="l">
              <a:lnSpc>
                <a:spcPts val="2600"/>
              </a:lnSpc>
              <a:buNone/>
              <a:defRPr sz="2000" i="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Subtitle style</a:t>
            </a:r>
          </a:p>
        </p:txBody>
      </p:sp>
      <p:sp>
        <p:nvSpPr>
          <p:cNvPr id="11" name="Picture Placeholder 10"/>
          <p:cNvSpPr>
            <a:spLocks noGrp="1"/>
          </p:cNvSpPr>
          <p:nvPr>
            <p:ph type="pic" sz="quarter" idx="15" hasCustomPrompt="1"/>
          </p:nvPr>
        </p:nvSpPr>
        <p:spPr>
          <a:xfrm>
            <a:off x="4716000" y="1512000"/>
            <a:ext cx="3852000" cy="2628000"/>
          </a:xfrm>
        </p:spPr>
        <p:txBody>
          <a:bodyPr tIns="180000"/>
          <a:lstStyle>
            <a:lvl1pPr marL="0" indent="0" algn="ctr">
              <a:buFontTx/>
              <a:buNone/>
              <a:defRPr sz="1800">
                <a:solidFill>
                  <a:schemeClr val="bg1">
                    <a:lumMod val="50000"/>
                  </a:schemeClr>
                </a:solidFill>
              </a:defRPr>
            </a:lvl1pPr>
          </a:lstStyle>
          <a:p>
            <a:r>
              <a:rPr lang="en-GB" noProof="0" dirty="0"/>
              <a:t>Click icon to add picture</a:t>
            </a:r>
          </a:p>
          <a:p>
            <a:endParaRPr lang="en-GB" noProof="0" dirty="0"/>
          </a:p>
        </p:txBody>
      </p:sp>
    </p:spTree>
    <p:extLst>
      <p:ext uri="{BB962C8B-B14F-4D97-AF65-F5344CB8AC3E}">
        <p14:creationId xmlns:p14="http://schemas.microsoft.com/office/powerpoint/2010/main" val="2495137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3" name="Footer Placeholder 2"/>
          <p:cNvSpPr>
            <a:spLocks noGrp="1"/>
          </p:cNvSpPr>
          <p:nvPr>
            <p:ph type="ftr" sz="quarter" idx="11"/>
          </p:nvPr>
        </p:nvSpPr>
        <p:spPr/>
        <p:txBody>
          <a:bodyPr/>
          <a:lstStyle/>
          <a:p>
            <a:endParaRPr lang="en-GB" noProof="0" dirty="0"/>
          </a:p>
        </p:txBody>
      </p:sp>
      <p:sp>
        <p:nvSpPr>
          <p:cNvPr id="4" name="Slide Number Placeholder 3"/>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6" name="Title 1"/>
          <p:cNvSpPr>
            <a:spLocks noGrp="1"/>
          </p:cNvSpPr>
          <p:nvPr>
            <p:ph type="title" hasCustomPrompt="1"/>
          </p:nvPr>
        </p:nvSpPr>
        <p:spPr>
          <a:xfrm>
            <a:off x="576000" y="215999"/>
            <a:ext cx="7992000" cy="324000"/>
          </a:xfrm>
        </p:spPr>
        <p:txBody>
          <a:bodyPr anchor="t" anchorCtr="0"/>
          <a:lstStyle>
            <a:lvl1pPr>
              <a:defRPr/>
            </a:lvl1pPr>
          </a:lstStyle>
          <a:p>
            <a:r>
              <a:rPr lang="en-GB" noProof="0" dirty="0"/>
              <a:t>Click to edit Title style</a:t>
            </a:r>
          </a:p>
        </p:txBody>
      </p:sp>
      <p:sp>
        <p:nvSpPr>
          <p:cNvPr id="7" name="Picture Placeholder 10"/>
          <p:cNvSpPr>
            <a:spLocks noGrp="1"/>
          </p:cNvSpPr>
          <p:nvPr>
            <p:ph type="pic" sz="quarter" idx="14"/>
          </p:nvPr>
        </p:nvSpPr>
        <p:spPr>
          <a:xfrm>
            <a:off x="576000" y="1152000"/>
            <a:ext cx="7992000" cy="2988000"/>
          </a:xfrm>
        </p:spPr>
        <p:txBody>
          <a:bodyPr tIns="180000"/>
          <a:lstStyle>
            <a:lvl1pPr marL="0" indent="0" algn="ctr">
              <a:buFontTx/>
              <a:buNone/>
              <a:defRPr sz="1800">
                <a:solidFill>
                  <a:schemeClr val="bg1">
                    <a:lumMod val="50000"/>
                  </a:schemeClr>
                </a:solidFill>
              </a:defRPr>
            </a:lvl1pPr>
          </a:lstStyle>
          <a:p>
            <a:r>
              <a:rPr lang="en-US" noProof="0"/>
              <a:t>Click icon to add picture</a:t>
            </a:r>
            <a:endParaRPr lang="en-GB" noProof="0" dirty="0"/>
          </a:p>
        </p:txBody>
      </p:sp>
      <p:sp>
        <p:nvSpPr>
          <p:cNvPr id="9" name="Subtitle 2"/>
          <p:cNvSpPr>
            <a:spLocks noGrp="1"/>
          </p:cNvSpPr>
          <p:nvPr>
            <p:ph type="subTitle" idx="15" hasCustomPrompt="1"/>
          </p:nvPr>
        </p:nvSpPr>
        <p:spPr>
          <a:xfrm>
            <a:off x="575731" y="540000"/>
            <a:ext cx="7992000" cy="324000"/>
          </a:xfrm>
        </p:spPr>
        <p:txBody>
          <a:bodyPr/>
          <a:lstStyle>
            <a:lvl1pPr marL="0" indent="0" algn="l">
              <a:lnSpc>
                <a:spcPts val="2600"/>
              </a:lnSpc>
              <a:buNone/>
              <a:defRPr sz="2000" i="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Subtitle style</a:t>
            </a:r>
          </a:p>
        </p:txBody>
      </p:sp>
    </p:spTree>
    <p:extLst>
      <p:ext uri="{BB962C8B-B14F-4D97-AF65-F5344CB8AC3E}">
        <p14:creationId xmlns:p14="http://schemas.microsoft.com/office/powerpoint/2010/main" val="85827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GB" noProof="0" dirty="0"/>
              <a:t>Click to edit Title style</a:t>
            </a:r>
          </a:p>
        </p:txBody>
      </p:sp>
      <p:sp>
        <p:nvSpPr>
          <p:cNvPr id="3" name="Content Placeholder 2"/>
          <p:cNvSpPr>
            <a:spLocks noGrp="1"/>
          </p:cNvSpPr>
          <p:nvPr>
            <p:ph idx="1"/>
          </p:nvPr>
        </p:nvSpPr>
        <p:spPr>
          <a:xfrm>
            <a:off x="575746" y="1440000"/>
            <a:ext cx="7992001" cy="270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7" name="Text Placeholder 2"/>
          <p:cNvSpPr>
            <a:spLocks noGrp="1"/>
          </p:cNvSpPr>
          <p:nvPr>
            <p:ph type="body" idx="13"/>
          </p:nvPr>
        </p:nvSpPr>
        <p:spPr>
          <a:xfrm>
            <a:off x="576000" y="1152000"/>
            <a:ext cx="7992000" cy="288000"/>
          </a:xfrm>
        </p:spPr>
        <p:txBody>
          <a:bodyPr anchor="t" anchorCtr="0"/>
          <a:lstStyle>
            <a:lvl1pPr marL="0" indent="0">
              <a:lnSpc>
                <a:spcPts val="2000"/>
              </a:lnSpc>
              <a:buNone/>
              <a:defRPr sz="1800" b="1">
                <a:solidFill>
                  <a:schemeClr val="tx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noProof="0"/>
              <a:t>Click to edit Master text styles</a:t>
            </a:r>
          </a:p>
        </p:txBody>
      </p:sp>
      <p:sp>
        <p:nvSpPr>
          <p:cNvPr id="8" name="Subtitle 2"/>
          <p:cNvSpPr>
            <a:spLocks noGrp="1"/>
          </p:cNvSpPr>
          <p:nvPr>
            <p:ph type="subTitle" idx="14" hasCustomPrompt="1"/>
          </p:nvPr>
        </p:nvSpPr>
        <p:spPr>
          <a:xfrm>
            <a:off x="575731" y="540000"/>
            <a:ext cx="7992000" cy="324000"/>
          </a:xfrm>
        </p:spPr>
        <p:txBody>
          <a:bodyPr/>
          <a:lstStyle>
            <a:lvl1pPr marL="0" indent="0" algn="l">
              <a:lnSpc>
                <a:spcPts val="2600"/>
              </a:lnSpc>
              <a:buNone/>
              <a:defRPr sz="2000" i="1">
                <a:solidFill>
                  <a:schemeClr val="tx2"/>
                </a:solidFill>
              </a:defRPr>
            </a:lvl1pPr>
            <a:lvl2pPr marL="457178"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4" indent="0" algn="ctr">
              <a:buNone/>
              <a:defRPr sz="1600"/>
            </a:lvl7pPr>
            <a:lvl8pPr marL="3200240" indent="0" algn="ctr">
              <a:buNone/>
              <a:defRPr sz="1600"/>
            </a:lvl8pPr>
            <a:lvl9pPr marL="3657418" indent="0" algn="ctr">
              <a:buNone/>
              <a:defRPr sz="1600"/>
            </a:lvl9pPr>
          </a:lstStyle>
          <a:p>
            <a:r>
              <a:rPr lang="en-GB" noProof="0" dirty="0"/>
              <a:t>Click to edit Subtitle style</a:t>
            </a:r>
          </a:p>
        </p:txBody>
      </p:sp>
    </p:spTree>
    <p:extLst>
      <p:ext uri="{BB962C8B-B14F-4D97-AF65-F5344CB8AC3E}">
        <p14:creationId xmlns:p14="http://schemas.microsoft.com/office/powerpoint/2010/main" val="15412010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with image 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3" name="Footer Placeholder 2"/>
          <p:cNvSpPr>
            <a:spLocks noGrp="1"/>
          </p:cNvSpPr>
          <p:nvPr>
            <p:ph type="ftr" sz="quarter" idx="11"/>
          </p:nvPr>
        </p:nvSpPr>
        <p:spPr/>
        <p:txBody>
          <a:bodyPr/>
          <a:lstStyle/>
          <a:p>
            <a:endParaRPr lang="en-GB" noProof="0" dirty="0"/>
          </a:p>
        </p:txBody>
      </p:sp>
      <p:sp>
        <p:nvSpPr>
          <p:cNvPr id="4" name="Slide Number Placeholder 3"/>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6" name="Title 1"/>
          <p:cNvSpPr>
            <a:spLocks noGrp="1"/>
          </p:cNvSpPr>
          <p:nvPr>
            <p:ph type="title" hasCustomPrompt="1"/>
          </p:nvPr>
        </p:nvSpPr>
        <p:spPr>
          <a:xfrm>
            <a:off x="576000" y="215999"/>
            <a:ext cx="7992000" cy="324000"/>
          </a:xfrm>
        </p:spPr>
        <p:txBody>
          <a:bodyPr anchor="t" anchorCtr="0"/>
          <a:lstStyle>
            <a:lvl1pPr>
              <a:defRPr/>
            </a:lvl1pPr>
          </a:lstStyle>
          <a:p>
            <a:r>
              <a:rPr lang="en-GB" noProof="0" dirty="0"/>
              <a:t>Click to edit Title style</a:t>
            </a:r>
          </a:p>
        </p:txBody>
      </p:sp>
      <p:sp>
        <p:nvSpPr>
          <p:cNvPr id="7" name="Picture Placeholder 10"/>
          <p:cNvSpPr>
            <a:spLocks noGrp="1"/>
          </p:cNvSpPr>
          <p:nvPr>
            <p:ph type="pic" sz="quarter" idx="14"/>
          </p:nvPr>
        </p:nvSpPr>
        <p:spPr>
          <a:xfrm>
            <a:off x="576000" y="1440000"/>
            <a:ext cx="7992000" cy="2700000"/>
          </a:xfrm>
        </p:spPr>
        <p:txBody>
          <a:bodyPr tIns="180000"/>
          <a:lstStyle>
            <a:lvl1pPr marL="0" indent="0" algn="ctr">
              <a:buFontTx/>
              <a:buNone/>
              <a:defRPr sz="1800">
                <a:solidFill>
                  <a:schemeClr val="bg1">
                    <a:lumMod val="50000"/>
                  </a:schemeClr>
                </a:solidFill>
              </a:defRPr>
            </a:lvl1pPr>
          </a:lstStyle>
          <a:p>
            <a:r>
              <a:rPr lang="en-US" noProof="0"/>
              <a:t>Click icon to add picture</a:t>
            </a:r>
            <a:endParaRPr lang="en-GB" noProof="0" dirty="0"/>
          </a:p>
        </p:txBody>
      </p:sp>
      <p:sp>
        <p:nvSpPr>
          <p:cNvPr id="8" name="Text Placeholder 2"/>
          <p:cNvSpPr>
            <a:spLocks noGrp="1"/>
          </p:cNvSpPr>
          <p:nvPr>
            <p:ph type="body" idx="13"/>
          </p:nvPr>
        </p:nvSpPr>
        <p:spPr>
          <a:xfrm>
            <a:off x="576000" y="1152000"/>
            <a:ext cx="7992000" cy="288000"/>
          </a:xfrm>
        </p:spPr>
        <p:txBody>
          <a:bodyPr anchor="t" anchorCtr="0"/>
          <a:lstStyle>
            <a:lvl1pPr marL="0" indent="0">
              <a:lnSpc>
                <a:spcPts val="2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9" name="Subtitle 2"/>
          <p:cNvSpPr>
            <a:spLocks noGrp="1"/>
          </p:cNvSpPr>
          <p:nvPr>
            <p:ph type="subTitle" idx="15" hasCustomPrompt="1"/>
          </p:nvPr>
        </p:nvSpPr>
        <p:spPr>
          <a:xfrm>
            <a:off x="575731" y="540000"/>
            <a:ext cx="7992000" cy="324000"/>
          </a:xfrm>
        </p:spPr>
        <p:txBody>
          <a:bodyPr/>
          <a:lstStyle>
            <a:lvl1pPr marL="0" indent="0" algn="l">
              <a:lnSpc>
                <a:spcPts val="2600"/>
              </a:lnSpc>
              <a:buNone/>
              <a:defRPr sz="2000" i="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Subtitle style</a:t>
            </a:r>
          </a:p>
        </p:txBody>
      </p:sp>
    </p:spTree>
    <p:extLst>
      <p:ext uri="{BB962C8B-B14F-4D97-AF65-F5344CB8AC3E}">
        <p14:creationId xmlns:p14="http://schemas.microsoft.com/office/powerpoint/2010/main" val="2181019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6000" y="1440000"/>
            <a:ext cx="2520000" cy="2700000"/>
          </a:xfrm>
        </p:spPr>
        <p:txBody>
          <a:bodyPr/>
          <a:lstStyle>
            <a:lvl1pPr marL="0" indent="0">
              <a:lnSpc>
                <a:spcPts val="2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9" name="Title 1"/>
          <p:cNvSpPr>
            <a:spLocks noGrp="1"/>
          </p:cNvSpPr>
          <p:nvPr>
            <p:ph type="title" hasCustomPrompt="1"/>
          </p:nvPr>
        </p:nvSpPr>
        <p:spPr>
          <a:xfrm>
            <a:off x="576000" y="215999"/>
            <a:ext cx="7992000" cy="324000"/>
          </a:xfrm>
        </p:spPr>
        <p:txBody>
          <a:bodyPr anchor="t" anchorCtr="0"/>
          <a:lstStyle>
            <a:lvl1pPr>
              <a:defRPr/>
            </a:lvl1pPr>
          </a:lstStyle>
          <a:p>
            <a:r>
              <a:rPr lang="en-GB" noProof="0" dirty="0"/>
              <a:t>Click to edit Title style</a:t>
            </a:r>
          </a:p>
        </p:txBody>
      </p:sp>
      <p:sp>
        <p:nvSpPr>
          <p:cNvPr id="11" name="Picture Placeholder 10"/>
          <p:cNvSpPr>
            <a:spLocks noGrp="1"/>
          </p:cNvSpPr>
          <p:nvPr>
            <p:ph type="pic" sz="quarter" idx="14"/>
          </p:nvPr>
        </p:nvSpPr>
        <p:spPr>
          <a:xfrm>
            <a:off x="3312000" y="1512000"/>
            <a:ext cx="5256000" cy="2628000"/>
          </a:xfrm>
        </p:spPr>
        <p:txBody>
          <a:bodyPr tIns="180000"/>
          <a:lstStyle>
            <a:lvl1pPr marL="0" indent="0" algn="ctr">
              <a:buFontTx/>
              <a:buNone/>
              <a:defRPr sz="1800">
                <a:solidFill>
                  <a:schemeClr val="bg1">
                    <a:lumMod val="50000"/>
                  </a:schemeClr>
                </a:solidFill>
              </a:defRPr>
            </a:lvl1pPr>
          </a:lstStyle>
          <a:p>
            <a:r>
              <a:rPr lang="en-US" noProof="0"/>
              <a:t>Click icon to add picture</a:t>
            </a:r>
            <a:endParaRPr lang="en-GB" noProof="0" dirty="0"/>
          </a:p>
        </p:txBody>
      </p:sp>
      <p:sp>
        <p:nvSpPr>
          <p:cNvPr id="10" name="Text Placeholder 2"/>
          <p:cNvSpPr>
            <a:spLocks noGrp="1"/>
          </p:cNvSpPr>
          <p:nvPr>
            <p:ph type="body" idx="13"/>
          </p:nvPr>
        </p:nvSpPr>
        <p:spPr>
          <a:xfrm>
            <a:off x="576000" y="1152000"/>
            <a:ext cx="7992000" cy="288000"/>
          </a:xfrm>
        </p:spPr>
        <p:txBody>
          <a:bodyPr anchor="t" anchorCtr="0"/>
          <a:lstStyle>
            <a:lvl1pPr marL="0" indent="0">
              <a:lnSpc>
                <a:spcPts val="2000"/>
              </a:lnSpc>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 name="Subtitle 2"/>
          <p:cNvSpPr>
            <a:spLocks noGrp="1"/>
          </p:cNvSpPr>
          <p:nvPr>
            <p:ph type="subTitle" idx="15" hasCustomPrompt="1"/>
          </p:nvPr>
        </p:nvSpPr>
        <p:spPr>
          <a:xfrm>
            <a:off x="575731" y="540000"/>
            <a:ext cx="7992000" cy="324000"/>
          </a:xfrm>
        </p:spPr>
        <p:txBody>
          <a:bodyPr/>
          <a:lstStyle>
            <a:lvl1pPr marL="0" indent="0" algn="l">
              <a:lnSpc>
                <a:spcPts val="2600"/>
              </a:lnSpc>
              <a:buNone/>
              <a:defRPr sz="2000" i="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Subtitle style</a:t>
            </a:r>
          </a:p>
        </p:txBody>
      </p:sp>
    </p:spTree>
    <p:extLst>
      <p:ext uri="{BB962C8B-B14F-4D97-AF65-F5344CB8AC3E}">
        <p14:creationId xmlns:p14="http://schemas.microsoft.com/office/powerpoint/2010/main" val="12085646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1368000" y="1188000"/>
            <a:ext cx="6408000" cy="756000"/>
          </a:xfrm>
        </p:spPr>
        <p:txBody>
          <a:bodyPr vert="horz" anchor="t" anchorCtr="0"/>
          <a:lstStyle>
            <a:lvl1pPr algn="ctr">
              <a:lnSpc>
                <a:spcPts val="4800"/>
              </a:lnSpc>
              <a:defRPr sz="3600" b="1">
                <a:solidFill>
                  <a:schemeClr val="bg1"/>
                </a:solidFill>
              </a:defRPr>
            </a:lvl1pPr>
          </a:lstStyle>
          <a:p>
            <a:r>
              <a:rPr lang="en-GB" noProof="0" dirty="0"/>
              <a:t>Click to edit title style</a:t>
            </a:r>
          </a:p>
        </p:txBody>
      </p:sp>
      <p:cxnSp>
        <p:nvCxnSpPr>
          <p:cNvPr id="6" name="Straight Connector 10"/>
          <p:cNvCxnSpPr/>
          <p:nvPr userDrawn="1"/>
        </p:nvCxnSpPr>
        <p:spPr>
          <a:xfrm>
            <a:off x="1368000" y="2041700"/>
            <a:ext cx="6408000" cy="0"/>
          </a:xfrm>
          <a:prstGeom prst="line">
            <a:avLst/>
          </a:prstGeom>
          <a:ln w="2032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 name="Text Placeholder 2"/>
          <p:cNvSpPr>
            <a:spLocks noGrp="1"/>
          </p:cNvSpPr>
          <p:nvPr>
            <p:ph type="body" idx="13" hasCustomPrompt="1"/>
          </p:nvPr>
        </p:nvSpPr>
        <p:spPr>
          <a:xfrm>
            <a:off x="1368000" y="2160000"/>
            <a:ext cx="6408000" cy="1800000"/>
          </a:xfrm>
        </p:spPr>
        <p:txBody>
          <a:bodyPr anchor="t" anchorCtr="0"/>
          <a:lstStyle>
            <a:lvl1pPr marL="0" indent="0" algn="ctr">
              <a:lnSpc>
                <a:spcPts val="4800"/>
              </a:lnSpc>
              <a:buNone/>
              <a:defRPr sz="3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 styles</a:t>
            </a:r>
          </a:p>
        </p:txBody>
      </p:sp>
    </p:spTree>
    <p:extLst>
      <p:ext uri="{BB962C8B-B14F-4D97-AF65-F5344CB8AC3E}">
        <p14:creationId xmlns:p14="http://schemas.microsoft.com/office/powerpoint/2010/main" val="3131979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nd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72152" y="566670"/>
            <a:ext cx="3599695" cy="3959360"/>
          </a:xfrm>
          <a:prstGeom prst="rect">
            <a:avLst/>
          </a:prstGeom>
          <a:effectLst>
            <a:outerShdw blurRad="406400" dist="38100" dir="5400000" sx="105000" sy="105000" algn="t" rotWithShape="0">
              <a:prstClr val="black">
                <a:alpha val="56000"/>
              </a:prstClr>
            </a:outerShdw>
          </a:effectLst>
        </p:spPr>
      </p:pic>
    </p:spTree>
    <p:extLst>
      <p:ext uri="{BB962C8B-B14F-4D97-AF65-F5344CB8AC3E}">
        <p14:creationId xmlns:p14="http://schemas.microsoft.com/office/powerpoint/2010/main" val="49226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Clic para editar título</a:t>
            </a:r>
            <a:endParaRPr lang="es-ES_tradn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4213F4-36FE-0242-A57D-F57D6AB80C25}" type="datetimeFigureOut">
              <a:rPr kumimoji="0" lang="es-ES_tradnl" sz="900" b="0" i="0" u="none" strike="noStrike" kern="1200" cap="none" spc="0" normalizeH="0" baseline="0" noProof="0" smtClean="0">
                <a:ln>
                  <a:noFill/>
                </a:ln>
                <a:solidFill>
                  <a:srgbClr val="45C0EB"/>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02/07/2020</a:t>
            </a:fld>
            <a:endParaRPr kumimoji="0" lang="es-ES_tradnl" sz="900" b="0" i="0" u="none" strike="noStrike" kern="1200" cap="none" spc="0" normalizeH="0" baseline="0" noProof="0">
              <a:ln>
                <a:noFill/>
              </a:ln>
              <a:solidFill>
                <a:srgbClr val="45C0EB"/>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900" b="0" i="0" u="none" strike="noStrike" kern="1200" cap="none" spc="0" normalizeH="0" baseline="0" noProof="0">
              <a:ln>
                <a:noFill/>
              </a:ln>
              <a:solidFill>
                <a:srgbClr val="45C0EB"/>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AEFF14-0D10-4E4A-9E6D-63F1A2E6D396}" type="slidenum">
              <a:rPr kumimoji="0" lang="es-ES_tradnl" sz="900" b="0" i="0" u="none" strike="noStrike" kern="1200" cap="none" spc="0" normalizeH="0" baseline="0" noProof="0" smtClean="0">
                <a:ln>
                  <a:noFill/>
                </a:ln>
                <a:solidFill>
                  <a:srgbClr val="45C0EB"/>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ES_tradnl" sz="900" b="0" i="0" u="none" strike="noStrike" kern="1200" cap="none" spc="0" normalizeH="0" baseline="0" noProof="0">
              <a:ln>
                <a:noFill/>
              </a:ln>
              <a:solidFill>
                <a:srgbClr val="45C0EB"/>
              </a:solidFill>
              <a:effectLst/>
              <a:uLnTx/>
              <a:uFillTx/>
              <a:latin typeface="Arial" panose="020B0604020202020204"/>
              <a:ea typeface="+mn-ea"/>
              <a:cs typeface="+mn-cs"/>
            </a:endParaRPr>
          </a:p>
        </p:txBody>
      </p:sp>
    </p:spTree>
    <p:extLst>
      <p:ext uri="{BB962C8B-B14F-4D97-AF65-F5344CB8AC3E}">
        <p14:creationId xmlns:p14="http://schemas.microsoft.com/office/powerpoint/2010/main" val="775674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C6118-0690-47A8-916A-4E12F6CC715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s-AR"/>
          </a:p>
        </p:txBody>
      </p:sp>
      <p:sp>
        <p:nvSpPr>
          <p:cNvPr id="3" name="Subtitle 2">
            <a:extLst>
              <a:ext uri="{FF2B5EF4-FFF2-40B4-BE49-F238E27FC236}">
                <a16:creationId xmlns:a16="http://schemas.microsoft.com/office/drawing/2014/main" id="{FDB34255-62F1-4C68-B2C6-31A976168CA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s-AR"/>
          </a:p>
        </p:txBody>
      </p:sp>
      <p:sp>
        <p:nvSpPr>
          <p:cNvPr id="4" name="Date Placeholder 3">
            <a:extLst>
              <a:ext uri="{FF2B5EF4-FFF2-40B4-BE49-F238E27FC236}">
                <a16:creationId xmlns:a16="http://schemas.microsoft.com/office/drawing/2014/main" id="{714C8108-6F70-4EFC-8742-FC4644568F4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DB051F9-1900-490A-888C-BA04D5CE2A52}" type="datetimeFigureOut">
              <a:rPr kumimoji="0" lang="es-AR" sz="900" b="0" i="0" u="none" strike="noStrike" kern="1200" cap="none" spc="0" normalizeH="0" baseline="0" noProof="0" smtClean="0">
                <a:ln>
                  <a:noFill/>
                </a:ln>
                <a:solidFill>
                  <a:srgbClr val="45C0EB"/>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2/7/2020</a:t>
            </a:fld>
            <a:endParaRPr kumimoji="0" lang="es-AR" sz="900" b="0" i="0" u="none" strike="noStrike" kern="1200" cap="none" spc="0" normalizeH="0" baseline="0" noProof="0">
              <a:ln>
                <a:noFill/>
              </a:ln>
              <a:solidFill>
                <a:srgbClr val="45C0EB"/>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1AA5F061-12B8-4E9E-A1D2-C36EE67D557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AR" sz="900" b="0" i="0" u="none" strike="noStrike" kern="1200" cap="none" spc="0" normalizeH="0" baseline="0" noProof="0">
              <a:ln>
                <a:noFill/>
              </a:ln>
              <a:solidFill>
                <a:srgbClr val="45C0EB"/>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F3922853-16B7-4014-9936-F75FCB9F0E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AF37F5-40DD-44C6-A92E-0341E4ADF1F9}" type="slidenum">
              <a:rPr kumimoji="0" lang="es-AR" sz="900" b="0" i="0" u="none" strike="noStrike" kern="1200" cap="none" spc="0" normalizeH="0" baseline="0" noProof="0" smtClean="0">
                <a:ln>
                  <a:noFill/>
                </a:ln>
                <a:solidFill>
                  <a:srgbClr val="45C0EB"/>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AR" sz="900" b="0" i="0" u="none" strike="noStrike" kern="1200" cap="none" spc="0" normalizeH="0" baseline="0" noProof="0">
              <a:ln>
                <a:noFill/>
              </a:ln>
              <a:solidFill>
                <a:srgbClr val="45C0EB"/>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096087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1" y="0"/>
            <a:ext cx="1728788" cy="51435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407319" y="841772"/>
            <a:ext cx="6593681" cy="1790700"/>
          </a:xfrm>
        </p:spPr>
        <p:txBody>
          <a:bodyPr anchor="b">
            <a:normAutofit/>
          </a:bodyPr>
          <a:lstStyle>
            <a:lvl1pPr algn="l">
              <a:defRPr sz="3600"/>
            </a:lvl1pPr>
          </a:lstStyle>
          <a:p>
            <a:r>
              <a:rPr lang="en-US"/>
              <a:t>Click to edit Master title style</a:t>
            </a:r>
            <a:endParaRPr lang="en-US" dirty="0"/>
          </a:p>
        </p:txBody>
      </p:sp>
      <p:sp>
        <p:nvSpPr>
          <p:cNvPr id="3" name="Subtitle 2"/>
          <p:cNvSpPr>
            <a:spLocks noGrp="1"/>
          </p:cNvSpPr>
          <p:nvPr>
            <p:ph type="subTitle" idx="1"/>
          </p:nvPr>
        </p:nvSpPr>
        <p:spPr>
          <a:xfrm>
            <a:off x="1407319" y="2701528"/>
            <a:ext cx="6593681" cy="1241822"/>
          </a:xfrm>
        </p:spPr>
        <p:txBody>
          <a:bodyPr>
            <a:normAutofit/>
          </a:bodyPr>
          <a:lstStyle>
            <a:lvl1pPr marL="0" indent="0" algn="l">
              <a:buNone/>
              <a:defRPr sz="1500" cap="all"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308133" y="4057651"/>
            <a:ext cx="2057400" cy="273844"/>
          </a:xfrm>
        </p:spPr>
        <p:txBody>
          <a:bodyPr/>
          <a:lstStyle/>
          <a:p>
            <a:fld id="{3B71144A-89B5-492D-AA95-AA494E5D32EA}" type="datetimeFigureOut">
              <a:rPr lang="en-ZA" smtClean="0"/>
              <a:t>2020/07/02</a:t>
            </a:fld>
            <a:endParaRPr lang="en-ZA"/>
          </a:p>
        </p:txBody>
      </p:sp>
      <p:sp>
        <p:nvSpPr>
          <p:cNvPr id="5" name="Footer Placeholder 4"/>
          <p:cNvSpPr>
            <a:spLocks noGrp="1"/>
          </p:cNvSpPr>
          <p:nvPr>
            <p:ph type="ftr" sz="quarter" idx="11"/>
          </p:nvPr>
        </p:nvSpPr>
        <p:spPr>
          <a:xfrm>
            <a:off x="1407318" y="4057651"/>
            <a:ext cx="3843665" cy="273844"/>
          </a:xfrm>
        </p:spPr>
        <p:txBody>
          <a:bodyPr/>
          <a:lstStyle/>
          <a:p>
            <a:endParaRPr lang="en-ZA"/>
          </a:p>
        </p:txBody>
      </p:sp>
      <p:sp>
        <p:nvSpPr>
          <p:cNvPr id="6" name="Slide Number Placeholder 5"/>
          <p:cNvSpPr>
            <a:spLocks noGrp="1"/>
          </p:cNvSpPr>
          <p:nvPr>
            <p:ph type="sldNum" sz="quarter" idx="12"/>
          </p:nvPr>
        </p:nvSpPr>
        <p:spPr>
          <a:xfrm>
            <a:off x="7422684" y="4057650"/>
            <a:ext cx="578317" cy="273844"/>
          </a:xfrm>
        </p:spPr>
        <p:txBody>
          <a:bodyPr/>
          <a:lstStyle/>
          <a:p>
            <a:fld id="{B19D6E31-65AA-44E0-9543-0E6A2088CF58}" type="slidenum">
              <a:rPr lang="en-ZA" smtClean="0"/>
              <a:t>‹#›</a:t>
            </a:fld>
            <a:endParaRPr lang="en-ZA"/>
          </a:p>
        </p:txBody>
      </p:sp>
    </p:spTree>
    <p:extLst>
      <p:ext uri="{BB962C8B-B14F-4D97-AF65-F5344CB8AC3E}">
        <p14:creationId xmlns:p14="http://schemas.microsoft.com/office/powerpoint/2010/main" val="3913036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1144A-89B5-492D-AA95-AA494E5D32EA}" type="datetimeFigureOut">
              <a:rPr lang="en-ZA" smtClean="0"/>
              <a:t>2020/07/02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19D6E31-65AA-44E0-9543-0E6A2088CF58}" type="slidenum">
              <a:rPr lang="en-ZA" smtClean="0"/>
              <a:t>‹#›</a:t>
            </a:fld>
            <a:endParaRPr lang="en-ZA"/>
          </a:p>
        </p:txBody>
      </p:sp>
    </p:spTree>
    <p:extLst>
      <p:ext uri="{BB962C8B-B14F-4D97-AF65-F5344CB8AC3E}">
        <p14:creationId xmlns:p14="http://schemas.microsoft.com/office/powerpoint/2010/main" val="23818140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064420"/>
            <a:ext cx="7429500" cy="2139553"/>
          </a:xfrm>
        </p:spPr>
        <p:txBody>
          <a:bodyPr anchor="b">
            <a:norm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56058" y="3318272"/>
            <a:ext cx="7429500" cy="1031082"/>
          </a:xfrm>
        </p:spPr>
        <p:txBody>
          <a:bodyPr>
            <a:normAutofit/>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71144A-89B5-492D-AA95-AA494E5D32EA}" type="datetimeFigureOut">
              <a:rPr lang="en-ZA" smtClean="0"/>
              <a:t>2020/07/02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19D6E31-65AA-44E0-9543-0E6A2088CF58}" type="slidenum">
              <a:rPr lang="en-ZA" smtClean="0"/>
              <a:t>‹#›</a:t>
            </a:fld>
            <a:endParaRPr lang="en-ZA"/>
          </a:p>
        </p:txBody>
      </p:sp>
    </p:spTree>
    <p:extLst>
      <p:ext uri="{BB962C8B-B14F-4D97-AF65-F5344CB8AC3E}">
        <p14:creationId xmlns:p14="http://schemas.microsoft.com/office/powerpoint/2010/main" val="12511551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1687114"/>
            <a:ext cx="3658792" cy="2656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687114"/>
            <a:ext cx="3656408" cy="2656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71144A-89B5-492D-AA95-AA494E5D32EA}" type="datetimeFigureOut">
              <a:rPr lang="en-ZA" smtClean="0"/>
              <a:t>2020/07/02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19D6E31-65AA-44E0-9543-0E6A2088CF58}" type="slidenum">
              <a:rPr lang="en-ZA" smtClean="0"/>
              <a:t>‹#›</a:t>
            </a:fld>
            <a:endParaRPr lang="en-ZA"/>
          </a:p>
        </p:txBody>
      </p:sp>
    </p:spTree>
    <p:extLst>
      <p:ext uri="{BB962C8B-B14F-4D97-AF65-F5344CB8AC3E}">
        <p14:creationId xmlns:p14="http://schemas.microsoft.com/office/powerpoint/2010/main" val="33649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95721" y="1499848"/>
            <a:ext cx="6960257" cy="1706137"/>
          </a:xfrm>
        </p:spPr>
        <p:txBody>
          <a:bodyPr anchor="t" anchorCtr="0"/>
          <a:lstStyle>
            <a:lvl1pPr>
              <a:lnSpc>
                <a:spcPts val="4200"/>
              </a:lnSpc>
              <a:defRPr sz="3600"/>
            </a:lvl1pPr>
          </a:lstStyle>
          <a:p>
            <a:r>
              <a:rPr lang="en-US" noProof="0"/>
              <a:t>Click to edit Master title style</a:t>
            </a:r>
            <a:endParaRPr lang="en-GB" noProof="0" dirty="0"/>
          </a:p>
        </p:txBody>
      </p:sp>
      <p:sp>
        <p:nvSpPr>
          <p:cNvPr id="3" name="Text Placeholder 2"/>
          <p:cNvSpPr>
            <a:spLocks noGrp="1"/>
          </p:cNvSpPr>
          <p:nvPr>
            <p:ph type="body" idx="1"/>
          </p:nvPr>
        </p:nvSpPr>
        <p:spPr>
          <a:xfrm>
            <a:off x="1895724" y="3205976"/>
            <a:ext cx="6960293" cy="761187"/>
          </a:xfrm>
        </p:spPr>
        <p:txBody>
          <a:bodyPr/>
          <a:lstStyle>
            <a:lvl1pPr marL="0" indent="0">
              <a:buNone/>
              <a:defRPr sz="2400">
                <a:solidFill>
                  <a:schemeClr val="tx2"/>
                </a:solidFill>
              </a:defRPr>
            </a:lvl1pPr>
            <a:lvl2pPr marL="457178"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4"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27A04250-613F-4554-B44F-03A9E6B9A483}" type="slidenum">
              <a:rPr lang="en-GB" noProof="0" smtClean="0"/>
              <a:pPr/>
              <a:t>‹#›</a:t>
            </a:fld>
            <a:endParaRPr lang="en-GB" noProof="0" dirty="0"/>
          </a:p>
        </p:txBody>
      </p:sp>
    </p:spTree>
    <p:extLst>
      <p:ext uri="{BB962C8B-B14F-4D97-AF65-F5344CB8AC3E}">
        <p14:creationId xmlns:p14="http://schemas.microsoft.com/office/powerpoint/2010/main" val="1899693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464345"/>
            <a:ext cx="7429500" cy="110847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7515" y="1687115"/>
            <a:ext cx="3487337"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6058" y="2305048"/>
            <a:ext cx="3658793" cy="2038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6" y="1687114"/>
            <a:ext cx="3484952"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305048"/>
            <a:ext cx="3656408" cy="2038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71144A-89B5-492D-AA95-AA494E5D32EA}" type="datetimeFigureOut">
              <a:rPr lang="en-ZA" smtClean="0"/>
              <a:t>2020/07/02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19D6E31-65AA-44E0-9543-0E6A2088CF58}" type="slidenum">
              <a:rPr lang="en-ZA" smtClean="0"/>
              <a:t>‹#›</a:t>
            </a:fld>
            <a:endParaRPr lang="en-ZA"/>
          </a:p>
        </p:txBody>
      </p:sp>
    </p:spTree>
    <p:extLst>
      <p:ext uri="{BB962C8B-B14F-4D97-AF65-F5344CB8AC3E}">
        <p14:creationId xmlns:p14="http://schemas.microsoft.com/office/powerpoint/2010/main" val="13997557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71144A-89B5-492D-AA95-AA494E5D32EA}" type="datetimeFigureOut">
              <a:rPr lang="en-ZA" smtClean="0"/>
              <a:t>2020/07/02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19D6E31-65AA-44E0-9543-0E6A2088CF58}" type="slidenum">
              <a:rPr lang="en-ZA" smtClean="0"/>
              <a:t>‹#›</a:t>
            </a:fld>
            <a:endParaRPr lang="en-ZA"/>
          </a:p>
        </p:txBody>
      </p:sp>
    </p:spTree>
    <p:extLst>
      <p:ext uri="{BB962C8B-B14F-4D97-AF65-F5344CB8AC3E}">
        <p14:creationId xmlns:p14="http://schemas.microsoft.com/office/powerpoint/2010/main" val="3274950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1144A-89B5-492D-AA95-AA494E5D32EA}" type="datetimeFigureOut">
              <a:rPr lang="en-ZA" smtClean="0"/>
              <a:t>2020/07/02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19D6E31-65AA-44E0-9543-0E6A2088CF58}" type="slidenum">
              <a:rPr lang="en-ZA" smtClean="0"/>
              <a:t>‹#›</a:t>
            </a:fld>
            <a:endParaRPr lang="en-ZA"/>
          </a:p>
        </p:txBody>
      </p:sp>
    </p:spTree>
    <p:extLst>
      <p:ext uri="{BB962C8B-B14F-4D97-AF65-F5344CB8AC3E}">
        <p14:creationId xmlns:p14="http://schemas.microsoft.com/office/powerpoint/2010/main" val="13704356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457201"/>
            <a:ext cx="2892028" cy="1229913"/>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67150" y="444499"/>
            <a:ext cx="4418407" cy="389890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1687114"/>
            <a:ext cx="2892028"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71144A-89B5-492D-AA95-AA494E5D32EA}" type="datetimeFigureOut">
              <a:rPr lang="en-ZA" smtClean="0"/>
              <a:t>2020/07/02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19D6E31-65AA-44E0-9543-0E6A2088CF58}" type="slidenum">
              <a:rPr lang="en-ZA" smtClean="0"/>
              <a:t>‹#›</a:t>
            </a:fld>
            <a:endParaRPr lang="en-ZA"/>
          </a:p>
        </p:txBody>
      </p:sp>
    </p:spTree>
    <p:extLst>
      <p:ext uri="{BB962C8B-B14F-4D97-AF65-F5344CB8AC3E}">
        <p14:creationId xmlns:p14="http://schemas.microsoft.com/office/powerpoint/2010/main" val="674727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0"/>
            <a:ext cx="4450881" cy="122991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5541" y="457201"/>
            <a:ext cx="2750018" cy="38861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6058" y="1687114"/>
            <a:ext cx="4450883"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71144A-89B5-492D-AA95-AA494E5D32EA}" type="datetimeFigureOut">
              <a:rPr lang="en-ZA" smtClean="0"/>
              <a:t>2020/07/02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19D6E31-65AA-44E0-9543-0E6A2088CF58}" type="slidenum">
              <a:rPr lang="en-ZA" smtClean="0"/>
              <a:t>‹#›</a:t>
            </a:fld>
            <a:endParaRPr lang="en-ZA"/>
          </a:p>
        </p:txBody>
      </p:sp>
    </p:spTree>
    <p:extLst>
      <p:ext uri="{BB962C8B-B14F-4D97-AF65-F5344CB8AC3E}">
        <p14:creationId xmlns:p14="http://schemas.microsoft.com/office/powerpoint/2010/main" val="20943192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3228499"/>
            <a:ext cx="7434266" cy="614516"/>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454819"/>
            <a:ext cx="7434266" cy="2474834"/>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3843015"/>
            <a:ext cx="7433144" cy="511854"/>
          </a:xfrm>
        </p:spPr>
        <p:txBody>
          <a:bodyP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71144A-89B5-492D-AA95-AA494E5D32EA}" type="datetimeFigureOut">
              <a:rPr lang="en-ZA" smtClean="0"/>
              <a:t>2020/07/02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19D6E31-65AA-44E0-9543-0E6A2088CF58}" type="slidenum">
              <a:rPr lang="en-ZA" smtClean="0"/>
              <a:t>‹#›</a:t>
            </a:fld>
            <a:endParaRPr lang="en-ZA"/>
          </a:p>
        </p:txBody>
      </p:sp>
    </p:spTree>
    <p:extLst>
      <p:ext uri="{BB962C8B-B14F-4D97-AF65-F5344CB8AC3E}">
        <p14:creationId xmlns:p14="http://schemas.microsoft.com/office/powerpoint/2010/main" val="37827893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457200"/>
            <a:ext cx="7429466" cy="2571750"/>
          </a:xfrm>
        </p:spPr>
        <p:txBody>
          <a:bodyPr anchor="ctr">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856058" y="3314700"/>
            <a:ext cx="7428344" cy="10286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71144A-89B5-492D-AA95-AA494E5D32EA}" type="datetimeFigureOut">
              <a:rPr lang="en-ZA" smtClean="0"/>
              <a:t>2020/07/02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19D6E31-65AA-44E0-9543-0E6A2088CF58}" type="slidenum">
              <a:rPr lang="en-ZA" smtClean="0"/>
              <a:t>‹#›</a:t>
            </a:fld>
            <a:endParaRPr lang="en-ZA"/>
          </a:p>
        </p:txBody>
      </p:sp>
    </p:spTree>
    <p:extLst>
      <p:ext uri="{BB962C8B-B14F-4D97-AF65-F5344CB8AC3E}">
        <p14:creationId xmlns:p14="http://schemas.microsoft.com/office/powerpoint/2010/main" val="22179973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200"/>
            <a:ext cx="6977064" cy="2061322"/>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856058" y="3232439"/>
            <a:ext cx="7429502" cy="1117122"/>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71144A-89B5-492D-AA95-AA494E5D32EA}" type="datetimeFigureOut">
              <a:rPr lang="en-ZA" smtClean="0"/>
              <a:t>2020/07/02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19D6E31-65AA-44E0-9543-0E6A2088CF58}" type="slidenum">
              <a:rPr lang="en-ZA" smtClean="0"/>
              <a:t>‹#›</a:t>
            </a:fld>
            <a:endParaRPr lang="en-ZA"/>
          </a:p>
        </p:txBody>
      </p:sp>
      <p:sp>
        <p:nvSpPr>
          <p:cNvPr id="60" name="TextBox 59"/>
          <p:cNvSpPr txBox="1"/>
          <p:nvPr/>
        </p:nvSpPr>
        <p:spPr>
          <a:xfrm>
            <a:off x="677634" y="54929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61" name="TextBox 60"/>
          <p:cNvSpPr txBox="1"/>
          <p:nvPr/>
        </p:nvSpPr>
        <p:spPr>
          <a:xfrm>
            <a:off x="7903028" y="207372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5214826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1600531"/>
            <a:ext cx="7429501" cy="1883876"/>
          </a:xfrm>
        </p:spPr>
        <p:txBody>
          <a:bodyPr anchor="b">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856023" y="3493241"/>
            <a:ext cx="7428379" cy="855483"/>
          </a:xfrm>
        </p:spPr>
        <p:txBody>
          <a:bodyPr anchor="t">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71144A-89B5-492D-AA95-AA494E5D32EA}" type="datetimeFigureOut">
              <a:rPr lang="en-ZA" smtClean="0"/>
              <a:t>2020/07/02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19D6E31-65AA-44E0-9543-0E6A2088CF58}" type="slidenum">
              <a:rPr lang="en-ZA" smtClean="0"/>
              <a:t>‹#›</a:t>
            </a:fld>
            <a:endParaRPr lang="en-ZA"/>
          </a:p>
        </p:txBody>
      </p:sp>
    </p:spTree>
    <p:extLst>
      <p:ext uri="{BB962C8B-B14F-4D97-AF65-F5344CB8AC3E}">
        <p14:creationId xmlns:p14="http://schemas.microsoft.com/office/powerpoint/2010/main" val="6178536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457200"/>
            <a:ext cx="7429499" cy="14287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005847"/>
            <a:ext cx="2397674"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845939" y="2520197"/>
            <a:ext cx="2406551"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86075" y="2008226"/>
            <a:ext cx="2388289"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78160" y="2522576"/>
            <a:ext cx="2396873"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89332" y="2005847"/>
            <a:ext cx="2396226"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889332" y="2520197"/>
            <a:ext cx="2396226"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B71144A-89B5-492D-AA95-AA494E5D32EA}" type="datetimeFigureOut">
              <a:rPr lang="en-ZA" smtClean="0"/>
              <a:t>2020/07/02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19D6E31-65AA-44E0-9543-0E6A2088CF58}" type="slidenum">
              <a:rPr lang="en-ZA" smtClean="0"/>
              <a:t>‹#›</a:t>
            </a:fld>
            <a:endParaRPr lang="en-ZA"/>
          </a:p>
        </p:txBody>
      </p:sp>
    </p:spTree>
    <p:extLst>
      <p:ext uri="{BB962C8B-B14F-4D97-AF65-F5344CB8AC3E}">
        <p14:creationId xmlns:p14="http://schemas.microsoft.com/office/powerpoint/2010/main" val="4162085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Click to edit Title style</a:t>
            </a:r>
          </a:p>
        </p:txBody>
      </p:sp>
      <p:sp>
        <p:nvSpPr>
          <p:cNvPr id="3" name="Content Placeholder 2"/>
          <p:cNvSpPr>
            <a:spLocks noGrp="1"/>
          </p:cNvSpPr>
          <p:nvPr>
            <p:ph sz="half" idx="1"/>
          </p:nvPr>
        </p:nvSpPr>
        <p:spPr>
          <a:xfrm>
            <a:off x="575734" y="1440000"/>
            <a:ext cx="3852269" cy="270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p:txBody>
      </p:sp>
      <p:sp>
        <p:nvSpPr>
          <p:cNvPr id="4" name="Content Placeholder 3"/>
          <p:cNvSpPr>
            <a:spLocks noGrp="1"/>
          </p:cNvSpPr>
          <p:nvPr>
            <p:ph sz="half" idx="2"/>
          </p:nvPr>
        </p:nvSpPr>
        <p:spPr>
          <a:xfrm>
            <a:off x="4716015" y="1440000"/>
            <a:ext cx="3851731" cy="270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p:txBody>
      </p:sp>
      <p:sp>
        <p:nvSpPr>
          <p:cNvPr id="10" name="Text Placeholder 2"/>
          <p:cNvSpPr>
            <a:spLocks noGrp="1"/>
          </p:cNvSpPr>
          <p:nvPr>
            <p:ph type="body" idx="13"/>
          </p:nvPr>
        </p:nvSpPr>
        <p:spPr>
          <a:xfrm>
            <a:off x="575730" y="1152000"/>
            <a:ext cx="7992000" cy="288000"/>
          </a:xfrm>
        </p:spPr>
        <p:txBody>
          <a:bodyPr anchor="t" anchorCtr="0"/>
          <a:lstStyle>
            <a:lvl1pPr marL="0" indent="0">
              <a:lnSpc>
                <a:spcPts val="2000"/>
              </a:lnSpc>
              <a:buNone/>
              <a:defRPr sz="1800" b="1">
                <a:solidFill>
                  <a:schemeClr val="tx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noProof="0"/>
              <a:t>Click to edit Master text styles</a:t>
            </a:r>
          </a:p>
        </p:txBody>
      </p:sp>
      <p:sp>
        <p:nvSpPr>
          <p:cNvPr id="9" name="Subtitle 2"/>
          <p:cNvSpPr>
            <a:spLocks noGrp="1"/>
          </p:cNvSpPr>
          <p:nvPr>
            <p:ph type="subTitle" idx="14" hasCustomPrompt="1"/>
          </p:nvPr>
        </p:nvSpPr>
        <p:spPr>
          <a:xfrm>
            <a:off x="575731" y="540000"/>
            <a:ext cx="7992000" cy="324000"/>
          </a:xfrm>
        </p:spPr>
        <p:txBody>
          <a:bodyPr/>
          <a:lstStyle>
            <a:lvl1pPr marL="0" indent="0" algn="l">
              <a:lnSpc>
                <a:spcPts val="2600"/>
              </a:lnSpc>
              <a:buNone/>
              <a:defRPr sz="2000" i="1">
                <a:solidFill>
                  <a:schemeClr val="tx2"/>
                </a:solidFill>
              </a:defRPr>
            </a:lvl1pPr>
            <a:lvl2pPr marL="457178"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4" indent="0" algn="ctr">
              <a:buNone/>
              <a:defRPr sz="1600"/>
            </a:lvl7pPr>
            <a:lvl8pPr marL="3200240" indent="0" algn="ctr">
              <a:buNone/>
              <a:defRPr sz="1600"/>
            </a:lvl8pPr>
            <a:lvl9pPr marL="3657418" indent="0" algn="ctr">
              <a:buNone/>
              <a:defRPr sz="1600"/>
            </a:lvl9pPr>
          </a:lstStyle>
          <a:p>
            <a:r>
              <a:rPr lang="en-GB" noProof="0" dirty="0"/>
              <a:t>Click to edit Subtitle style</a:t>
            </a:r>
          </a:p>
        </p:txBody>
      </p:sp>
      <p:sp>
        <p:nvSpPr>
          <p:cNvPr id="8" name="Date Placeholder 7">
            <a:extLst>
              <a:ext uri="{FF2B5EF4-FFF2-40B4-BE49-F238E27FC236}">
                <a16:creationId xmlns:a16="http://schemas.microsoft.com/office/drawing/2014/main" id="{15FD6F6C-B149-4727-942A-5DBED909AF60}"/>
              </a:ext>
            </a:extLst>
          </p:cNvPr>
          <p:cNvSpPr>
            <a:spLocks noGrp="1"/>
          </p:cNvSpPr>
          <p:nvPr>
            <p:ph type="dt" sz="half" idx="15"/>
          </p:nvPr>
        </p:nvSpPr>
        <p:spPr/>
        <p:txBody>
          <a:bodyPr/>
          <a:lstStyle/>
          <a:p>
            <a:fld id="{FE406AAA-D699-4C1D-A0EC-EC659E9F1150}" type="datetimeFigureOut">
              <a:rPr lang="en-GB" smtClean="0"/>
              <a:pPr/>
              <a:t>02/07/2020</a:t>
            </a:fld>
            <a:endParaRPr lang="en-GB" dirty="0"/>
          </a:p>
        </p:txBody>
      </p:sp>
      <p:sp>
        <p:nvSpPr>
          <p:cNvPr id="11" name="Footer Placeholder 10">
            <a:extLst>
              <a:ext uri="{FF2B5EF4-FFF2-40B4-BE49-F238E27FC236}">
                <a16:creationId xmlns:a16="http://schemas.microsoft.com/office/drawing/2014/main" id="{459D6F0A-1665-4ACD-8404-23B0E836110D}"/>
              </a:ext>
            </a:extLst>
          </p:cNvPr>
          <p:cNvSpPr>
            <a:spLocks noGrp="1"/>
          </p:cNvSpPr>
          <p:nvPr>
            <p:ph type="ftr" sz="quarter" idx="16"/>
          </p:nvPr>
        </p:nvSpPr>
        <p:spPr/>
        <p:txBody>
          <a:bodyPr/>
          <a:lstStyle/>
          <a:p>
            <a:endParaRPr lang="en-GB" dirty="0"/>
          </a:p>
        </p:txBody>
      </p:sp>
      <p:sp>
        <p:nvSpPr>
          <p:cNvPr id="12" name="Slide Number Placeholder 11">
            <a:extLst>
              <a:ext uri="{FF2B5EF4-FFF2-40B4-BE49-F238E27FC236}">
                <a16:creationId xmlns:a16="http://schemas.microsoft.com/office/drawing/2014/main" id="{72A47AB9-EA3F-4E00-93B6-71DE7D31C7E3}"/>
              </a:ext>
            </a:extLst>
          </p:cNvPr>
          <p:cNvSpPr>
            <a:spLocks noGrp="1"/>
          </p:cNvSpPr>
          <p:nvPr>
            <p:ph type="sldNum" sz="quarter" idx="17"/>
          </p:nvPr>
        </p:nvSpPr>
        <p:spPr/>
        <p:txBody>
          <a:bodyPr/>
          <a:lstStyle/>
          <a:p>
            <a:fld id="{27A04250-613F-4554-B44F-03A9E6B9A483}" type="slidenum">
              <a:rPr lang="en-GB" smtClean="0"/>
              <a:pPr/>
              <a:t>‹#›</a:t>
            </a:fld>
            <a:endParaRPr lang="en-GB"/>
          </a:p>
        </p:txBody>
      </p:sp>
    </p:spTree>
    <p:extLst>
      <p:ext uri="{BB962C8B-B14F-4D97-AF65-F5344CB8AC3E}">
        <p14:creationId xmlns:p14="http://schemas.microsoft.com/office/powerpoint/2010/main" val="10214414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457200"/>
            <a:ext cx="7429499" cy="14287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3303447"/>
            <a:ext cx="239643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856060" y="2000249"/>
            <a:ext cx="2396430"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3735644"/>
            <a:ext cx="2396430" cy="61338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66790" y="3303447"/>
            <a:ext cx="240030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366790" y="2000249"/>
            <a:ext cx="2399205"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3735643"/>
            <a:ext cx="2400300" cy="60775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89426" y="3303446"/>
            <a:ext cx="2393056"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89332" y="2000249"/>
            <a:ext cx="2396227"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3735641"/>
            <a:ext cx="2396226" cy="60775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B71144A-89B5-492D-AA95-AA494E5D32EA}" type="datetimeFigureOut">
              <a:rPr lang="en-ZA" smtClean="0"/>
              <a:t>2020/07/02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19D6E31-65AA-44E0-9543-0E6A2088CF58}" type="slidenum">
              <a:rPr lang="en-ZA" smtClean="0"/>
              <a:t>‹#›</a:t>
            </a:fld>
            <a:endParaRPr lang="en-ZA"/>
          </a:p>
        </p:txBody>
      </p:sp>
    </p:spTree>
    <p:extLst>
      <p:ext uri="{BB962C8B-B14F-4D97-AF65-F5344CB8AC3E}">
        <p14:creationId xmlns:p14="http://schemas.microsoft.com/office/powerpoint/2010/main" val="38003303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1144A-89B5-492D-AA95-AA494E5D32EA}" type="datetimeFigureOut">
              <a:rPr lang="en-ZA" smtClean="0"/>
              <a:t>2020/07/02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19D6E31-65AA-44E0-9543-0E6A2088CF58}" type="slidenum">
              <a:rPr lang="en-ZA" smtClean="0"/>
              <a:t>‹#›</a:t>
            </a:fld>
            <a:endParaRPr lang="en-ZA"/>
          </a:p>
        </p:txBody>
      </p:sp>
    </p:spTree>
    <p:extLst>
      <p:ext uri="{BB962C8B-B14F-4D97-AF65-F5344CB8AC3E}">
        <p14:creationId xmlns:p14="http://schemas.microsoft.com/office/powerpoint/2010/main" val="2993588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457200"/>
            <a:ext cx="1503758" cy="38862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457200"/>
            <a:ext cx="5811443" cy="3886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1144A-89B5-492D-AA95-AA494E5D32EA}" type="datetimeFigureOut">
              <a:rPr lang="en-ZA" smtClean="0"/>
              <a:t>2020/07/02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19D6E31-65AA-44E0-9543-0E6A2088CF58}" type="slidenum">
              <a:rPr lang="en-ZA" smtClean="0"/>
              <a:t>‹#›</a:t>
            </a:fld>
            <a:endParaRPr lang="en-ZA"/>
          </a:p>
        </p:txBody>
      </p:sp>
    </p:spTree>
    <p:extLst>
      <p:ext uri="{BB962C8B-B14F-4D97-AF65-F5344CB8AC3E}">
        <p14:creationId xmlns:p14="http://schemas.microsoft.com/office/powerpoint/2010/main" val="2470017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noProof="0" dirty="0"/>
              <a:t>Click to edit Title style</a:t>
            </a:r>
          </a:p>
        </p:txBody>
      </p:sp>
      <p:sp>
        <p:nvSpPr>
          <p:cNvPr id="3" name="Content Placeholder 2"/>
          <p:cNvSpPr>
            <a:spLocks noGrp="1"/>
          </p:cNvSpPr>
          <p:nvPr>
            <p:ph sz="half" idx="1"/>
          </p:nvPr>
        </p:nvSpPr>
        <p:spPr>
          <a:xfrm>
            <a:off x="575734" y="1440000"/>
            <a:ext cx="3852269" cy="270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p:txBody>
      </p:sp>
      <p:sp>
        <p:nvSpPr>
          <p:cNvPr id="5" name="Date Placeholder 4"/>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10" name="Text Placeholder 2"/>
          <p:cNvSpPr>
            <a:spLocks noGrp="1"/>
          </p:cNvSpPr>
          <p:nvPr>
            <p:ph type="body" idx="13"/>
          </p:nvPr>
        </p:nvSpPr>
        <p:spPr>
          <a:xfrm>
            <a:off x="575730" y="1152000"/>
            <a:ext cx="7992000" cy="288000"/>
          </a:xfrm>
        </p:spPr>
        <p:txBody>
          <a:bodyPr anchor="t" anchorCtr="0"/>
          <a:lstStyle>
            <a:lvl1pPr marL="0" indent="0">
              <a:lnSpc>
                <a:spcPts val="2000"/>
              </a:lnSpc>
              <a:buNone/>
              <a:defRPr sz="1800" b="1">
                <a:solidFill>
                  <a:schemeClr val="tx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noProof="0"/>
              <a:t>Click to edit Master text styles</a:t>
            </a:r>
          </a:p>
        </p:txBody>
      </p:sp>
      <p:sp>
        <p:nvSpPr>
          <p:cNvPr id="9" name="Subtitle 2"/>
          <p:cNvSpPr>
            <a:spLocks noGrp="1"/>
          </p:cNvSpPr>
          <p:nvPr>
            <p:ph type="subTitle" idx="14" hasCustomPrompt="1"/>
          </p:nvPr>
        </p:nvSpPr>
        <p:spPr>
          <a:xfrm>
            <a:off x="575731" y="540000"/>
            <a:ext cx="7992000" cy="324000"/>
          </a:xfrm>
        </p:spPr>
        <p:txBody>
          <a:bodyPr/>
          <a:lstStyle>
            <a:lvl1pPr marL="0" indent="0" algn="l">
              <a:lnSpc>
                <a:spcPts val="2600"/>
              </a:lnSpc>
              <a:buNone/>
              <a:defRPr sz="2000" i="1">
                <a:solidFill>
                  <a:schemeClr val="tx2"/>
                </a:solidFill>
              </a:defRPr>
            </a:lvl1pPr>
            <a:lvl2pPr marL="457178"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4" indent="0" algn="ctr">
              <a:buNone/>
              <a:defRPr sz="1600"/>
            </a:lvl7pPr>
            <a:lvl8pPr marL="3200240" indent="0" algn="ctr">
              <a:buNone/>
              <a:defRPr sz="1600"/>
            </a:lvl8pPr>
            <a:lvl9pPr marL="3657418" indent="0" algn="ctr">
              <a:buNone/>
              <a:defRPr sz="1600"/>
            </a:lvl9pPr>
          </a:lstStyle>
          <a:p>
            <a:r>
              <a:rPr lang="en-GB" noProof="0" dirty="0"/>
              <a:t>Click to edit Subtitle style</a:t>
            </a:r>
          </a:p>
        </p:txBody>
      </p:sp>
      <p:sp>
        <p:nvSpPr>
          <p:cNvPr id="11" name="Picture Placeholder 10"/>
          <p:cNvSpPr>
            <a:spLocks noGrp="1"/>
          </p:cNvSpPr>
          <p:nvPr>
            <p:ph type="pic" sz="quarter" idx="15" hasCustomPrompt="1"/>
          </p:nvPr>
        </p:nvSpPr>
        <p:spPr>
          <a:xfrm>
            <a:off x="4716000" y="1512000"/>
            <a:ext cx="3852000" cy="2628000"/>
          </a:xfrm>
        </p:spPr>
        <p:txBody>
          <a:bodyPr tIns="179992"/>
          <a:lstStyle>
            <a:lvl1pPr marL="0" indent="0" algn="ctr">
              <a:buFontTx/>
              <a:buNone/>
              <a:defRPr sz="1800">
                <a:solidFill>
                  <a:schemeClr val="bg1">
                    <a:lumMod val="50000"/>
                  </a:schemeClr>
                </a:solidFill>
              </a:defRPr>
            </a:lvl1pPr>
          </a:lstStyle>
          <a:p>
            <a:r>
              <a:rPr lang="en-GB" noProof="0" dirty="0"/>
              <a:t>Click icon to add picture</a:t>
            </a:r>
          </a:p>
          <a:p>
            <a:endParaRPr lang="en-GB" noProof="0" dirty="0"/>
          </a:p>
        </p:txBody>
      </p:sp>
    </p:spTree>
    <p:extLst>
      <p:ext uri="{BB962C8B-B14F-4D97-AF65-F5344CB8AC3E}">
        <p14:creationId xmlns:p14="http://schemas.microsoft.com/office/powerpoint/2010/main" val="315937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3" name="Footer Placeholder 2"/>
          <p:cNvSpPr>
            <a:spLocks noGrp="1"/>
          </p:cNvSpPr>
          <p:nvPr>
            <p:ph type="ftr" sz="quarter" idx="11"/>
          </p:nvPr>
        </p:nvSpPr>
        <p:spPr/>
        <p:txBody>
          <a:bodyPr/>
          <a:lstStyle/>
          <a:p>
            <a:endParaRPr lang="en-GB" noProof="0" dirty="0"/>
          </a:p>
        </p:txBody>
      </p:sp>
      <p:sp>
        <p:nvSpPr>
          <p:cNvPr id="4" name="Slide Number Placeholder 3"/>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6" name="Title 1"/>
          <p:cNvSpPr>
            <a:spLocks noGrp="1"/>
          </p:cNvSpPr>
          <p:nvPr>
            <p:ph type="title" hasCustomPrompt="1"/>
          </p:nvPr>
        </p:nvSpPr>
        <p:spPr>
          <a:xfrm>
            <a:off x="576000" y="215999"/>
            <a:ext cx="7992000" cy="324000"/>
          </a:xfrm>
        </p:spPr>
        <p:txBody>
          <a:bodyPr anchor="t" anchorCtr="0"/>
          <a:lstStyle>
            <a:lvl1pPr>
              <a:defRPr/>
            </a:lvl1pPr>
          </a:lstStyle>
          <a:p>
            <a:r>
              <a:rPr lang="en-GB" noProof="0" dirty="0"/>
              <a:t>Click to edit Title style</a:t>
            </a:r>
          </a:p>
        </p:txBody>
      </p:sp>
      <p:sp>
        <p:nvSpPr>
          <p:cNvPr id="7" name="Picture Placeholder 10"/>
          <p:cNvSpPr>
            <a:spLocks noGrp="1"/>
          </p:cNvSpPr>
          <p:nvPr>
            <p:ph type="pic" sz="quarter" idx="14"/>
          </p:nvPr>
        </p:nvSpPr>
        <p:spPr>
          <a:xfrm>
            <a:off x="576000" y="1152000"/>
            <a:ext cx="7992000" cy="2988000"/>
          </a:xfrm>
        </p:spPr>
        <p:txBody>
          <a:bodyPr tIns="179992"/>
          <a:lstStyle>
            <a:lvl1pPr marL="0" indent="0" algn="ctr">
              <a:buFontTx/>
              <a:buNone/>
              <a:defRPr sz="1800">
                <a:solidFill>
                  <a:schemeClr val="bg1">
                    <a:lumMod val="50000"/>
                  </a:schemeClr>
                </a:solidFill>
              </a:defRPr>
            </a:lvl1pPr>
          </a:lstStyle>
          <a:p>
            <a:r>
              <a:rPr lang="en-US" noProof="0"/>
              <a:t>Click icon to add picture</a:t>
            </a:r>
            <a:endParaRPr lang="en-GB" noProof="0" dirty="0"/>
          </a:p>
        </p:txBody>
      </p:sp>
      <p:sp>
        <p:nvSpPr>
          <p:cNvPr id="9" name="Subtitle 2"/>
          <p:cNvSpPr>
            <a:spLocks noGrp="1"/>
          </p:cNvSpPr>
          <p:nvPr>
            <p:ph type="subTitle" idx="15" hasCustomPrompt="1"/>
          </p:nvPr>
        </p:nvSpPr>
        <p:spPr>
          <a:xfrm>
            <a:off x="575731" y="540000"/>
            <a:ext cx="7992000" cy="324000"/>
          </a:xfrm>
        </p:spPr>
        <p:txBody>
          <a:bodyPr/>
          <a:lstStyle>
            <a:lvl1pPr marL="0" indent="0" algn="l">
              <a:lnSpc>
                <a:spcPts val="2600"/>
              </a:lnSpc>
              <a:buNone/>
              <a:defRPr sz="2000" i="1">
                <a:solidFill>
                  <a:schemeClr val="tx2"/>
                </a:solidFill>
              </a:defRPr>
            </a:lvl1pPr>
            <a:lvl2pPr marL="457178"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4" indent="0" algn="ctr">
              <a:buNone/>
              <a:defRPr sz="1600"/>
            </a:lvl7pPr>
            <a:lvl8pPr marL="3200240" indent="0" algn="ctr">
              <a:buNone/>
              <a:defRPr sz="1600"/>
            </a:lvl8pPr>
            <a:lvl9pPr marL="3657418" indent="0" algn="ctr">
              <a:buNone/>
              <a:defRPr sz="1600"/>
            </a:lvl9pPr>
          </a:lstStyle>
          <a:p>
            <a:r>
              <a:rPr lang="en-GB" noProof="0" dirty="0"/>
              <a:t>Click to edit Subtitle style</a:t>
            </a:r>
          </a:p>
        </p:txBody>
      </p:sp>
    </p:spTree>
    <p:extLst>
      <p:ext uri="{BB962C8B-B14F-4D97-AF65-F5344CB8AC3E}">
        <p14:creationId xmlns:p14="http://schemas.microsoft.com/office/powerpoint/2010/main" val="3064451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image 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3" name="Footer Placeholder 2"/>
          <p:cNvSpPr>
            <a:spLocks noGrp="1"/>
          </p:cNvSpPr>
          <p:nvPr>
            <p:ph type="ftr" sz="quarter" idx="11"/>
          </p:nvPr>
        </p:nvSpPr>
        <p:spPr/>
        <p:txBody>
          <a:bodyPr/>
          <a:lstStyle/>
          <a:p>
            <a:endParaRPr lang="en-GB" noProof="0" dirty="0"/>
          </a:p>
        </p:txBody>
      </p:sp>
      <p:sp>
        <p:nvSpPr>
          <p:cNvPr id="4" name="Slide Number Placeholder 3"/>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6" name="Title 1"/>
          <p:cNvSpPr>
            <a:spLocks noGrp="1"/>
          </p:cNvSpPr>
          <p:nvPr>
            <p:ph type="title" hasCustomPrompt="1"/>
          </p:nvPr>
        </p:nvSpPr>
        <p:spPr>
          <a:xfrm>
            <a:off x="576000" y="215999"/>
            <a:ext cx="7992000" cy="324000"/>
          </a:xfrm>
        </p:spPr>
        <p:txBody>
          <a:bodyPr anchor="t" anchorCtr="0"/>
          <a:lstStyle>
            <a:lvl1pPr>
              <a:defRPr/>
            </a:lvl1pPr>
          </a:lstStyle>
          <a:p>
            <a:r>
              <a:rPr lang="en-GB" noProof="0" dirty="0"/>
              <a:t>Click to edit Title style</a:t>
            </a:r>
          </a:p>
        </p:txBody>
      </p:sp>
      <p:sp>
        <p:nvSpPr>
          <p:cNvPr id="7" name="Picture Placeholder 10"/>
          <p:cNvSpPr>
            <a:spLocks noGrp="1"/>
          </p:cNvSpPr>
          <p:nvPr>
            <p:ph type="pic" sz="quarter" idx="14"/>
          </p:nvPr>
        </p:nvSpPr>
        <p:spPr>
          <a:xfrm>
            <a:off x="576000" y="1440000"/>
            <a:ext cx="7992000" cy="2700000"/>
          </a:xfrm>
        </p:spPr>
        <p:txBody>
          <a:bodyPr tIns="179992"/>
          <a:lstStyle>
            <a:lvl1pPr marL="0" indent="0" algn="ctr">
              <a:buFontTx/>
              <a:buNone/>
              <a:defRPr sz="1800">
                <a:solidFill>
                  <a:schemeClr val="bg1">
                    <a:lumMod val="50000"/>
                  </a:schemeClr>
                </a:solidFill>
              </a:defRPr>
            </a:lvl1pPr>
          </a:lstStyle>
          <a:p>
            <a:r>
              <a:rPr lang="en-US" noProof="0"/>
              <a:t>Click icon to add picture</a:t>
            </a:r>
            <a:endParaRPr lang="en-GB" noProof="0" dirty="0"/>
          </a:p>
        </p:txBody>
      </p:sp>
      <p:sp>
        <p:nvSpPr>
          <p:cNvPr id="8" name="Text Placeholder 2"/>
          <p:cNvSpPr>
            <a:spLocks noGrp="1"/>
          </p:cNvSpPr>
          <p:nvPr>
            <p:ph type="body" idx="13"/>
          </p:nvPr>
        </p:nvSpPr>
        <p:spPr>
          <a:xfrm>
            <a:off x="576000" y="1152000"/>
            <a:ext cx="7992000" cy="288000"/>
          </a:xfrm>
        </p:spPr>
        <p:txBody>
          <a:bodyPr anchor="t" anchorCtr="0"/>
          <a:lstStyle>
            <a:lvl1pPr marL="0" indent="0">
              <a:lnSpc>
                <a:spcPts val="2000"/>
              </a:lnSpc>
              <a:buNone/>
              <a:defRPr sz="1800" b="1">
                <a:solidFill>
                  <a:schemeClr val="tx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noProof="0"/>
              <a:t>Click to edit Master text styles</a:t>
            </a:r>
          </a:p>
        </p:txBody>
      </p:sp>
      <p:sp>
        <p:nvSpPr>
          <p:cNvPr id="9" name="Subtitle 2"/>
          <p:cNvSpPr>
            <a:spLocks noGrp="1"/>
          </p:cNvSpPr>
          <p:nvPr>
            <p:ph type="subTitle" idx="15" hasCustomPrompt="1"/>
          </p:nvPr>
        </p:nvSpPr>
        <p:spPr>
          <a:xfrm>
            <a:off x="575731" y="540000"/>
            <a:ext cx="7992000" cy="324000"/>
          </a:xfrm>
        </p:spPr>
        <p:txBody>
          <a:bodyPr/>
          <a:lstStyle>
            <a:lvl1pPr marL="0" indent="0" algn="l">
              <a:lnSpc>
                <a:spcPts val="2600"/>
              </a:lnSpc>
              <a:buNone/>
              <a:defRPr sz="2000" i="1">
                <a:solidFill>
                  <a:schemeClr val="tx2"/>
                </a:solidFill>
              </a:defRPr>
            </a:lvl1pPr>
            <a:lvl2pPr marL="457178"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4" indent="0" algn="ctr">
              <a:buNone/>
              <a:defRPr sz="1600"/>
            </a:lvl7pPr>
            <a:lvl8pPr marL="3200240" indent="0" algn="ctr">
              <a:buNone/>
              <a:defRPr sz="1600"/>
            </a:lvl8pPr>
            <a:lvl9pPr marL="3657418" indent="0" algn="ctr">
              <a:buNone/>
              <a:defRPr sz="1600"/>
            </a:lvl9pPr>
          </a:lstStyle>
          <a:p>
            <a:r>
              <a:rPr lang="en-GB" noProof="0" dirty="0"/>
              <a:t>Click to edit Subtitle style</a:t>
            </a:r>
          </a:p>
        </p:txBody>
      </p:sp>
    </p:spTree>
    <p:extLst>
      <p:ext uri="{BB962C8B-B14F-4D97-AF65-F5344CB8AC3E}">
        <p14:creationId xmlns:p14="http://schemas.microsoft.com/office/powerpoint/2010/main" val="84108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6000" y="1440000"/>
            <a:ext cx="2520000" cy="2700000"/>
          </a:xfrm>
        </p:spPr>
        <p:txBody>
          <a:bodyPr/>
          <a:lstStyle>
            <a:lvl1pPr marL="0" indent="0">
              <a:lnSpc>
                <a:spcPts val="2000"/>
              </a:lnSpc>
              <a:buNone/>
              <a:defRPr sz="1600">
                <a:solidFill>
                  <a:schemeClr val="tx1"/>
                </a:solidFill>
              </a:defRPr>
            </a:lvl1pPr>
            <a:lvl2pPr marL="457178"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4" indent="0">
              <a:buNone/>
              <a:defRPr sz="1000"/>
            </a:lvl7pPr>
            <a:lvl8pPr marL="3200240" indent="0">
              <a:buNone/>
              <a:defRPr sz="1000"/>
            </a:lvl8pPr>
            <a:lvl9pPr marL="3657418"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FE406AAA-D699-4C1D-A0EC-EC659E9F1150}" type="datetimeFigureOut">
              <a:rPr lang="en-GB" noProof="0" smtClean="0"/>
              <a:pPr/>
              <a:t>02/07/2020</a:t>
            </a:fld>
            <a:endParaRPr lang="en-GB" noProof="0" dirty="0"/>
          </a:p>
        </p:txBody>
      </p:sp>
      <p:sp>
        <p:nvSpPr>
          <p:cNvPr id="6" name="Footer Placeholder 5"/>
          <p:cNvSpPr>
            <a:spLocks noGrp="1"/>
          </p:cNvSpPr>
          <p:nvPr>
            <p:ph type="ftr" sz="quarter" idx="11"/>
          </p:nvPr>
        </p:nvSpPr>
        <p:spPr/>
        <p:txBody>
          <a:bodyPr/>
          <a:lstStyle/>
          <a:p>
            <a:endParaRPr lang="en-GB" noProof="0" dirty="0"/>
          </a:p>
        </p:txBody>
      </p:sp>
      <p:sp>
        <p:nvSpPr>
          <p:cNvPr id="7" name="Slide Number Placeholder 6"/>
          <p:cNvSpPr>
            <a:spLocks noGrp="1"/>
          </p:cNvSpPr>
          <p:nvPr>
            <p:ph type="sldNum" sz="quarter" idx="12"/>
          </p:nvPr>
        </p:nvSpPr>
        <p:spPr/>
        <p:txBody>
          <a:bodyPr/>
          <a:lstStyle/>
          <a:p>
            <a:fld id="{27A04250-613F-4554-B44F-03A9E6B9A483}" type="slidenum">
              <a:rPr lang="en-GB" noProof="0" smtClean="0"/>
              <a:pPr/>
              <a:t>‹#›</a:t>
            </a:fld>
            <a:endParaRPr lang="en-GB" noProof="0" dirty="0"/>
          </a:p>
        </p:txBody>
      </p:sp>
      <p:sp>
        <p:nvSpPr>
          <p:cNvPr id="9" name="Title 1"/>
          <p:cNvSpPr>
            <a:spLocks noGrp="1"/>
          </p:cNvSpPr>
          <p:nvPr>
            <p:ph type="title" hasCustomPrompt="1"/>
          </p:nvPr>
        </p:nvSpPr>
        <p:spPr>
          <a:xfrm>
            <a:off x="576000" y="215999"/>
            <a:ext cx="7992000" cy="324000"/>
          </a:xfrm>
        </p:spPr>
        <p:txBody>
          <a:bodyPr anchor="t" anchorCtr="0"/>
          <a:lstStyle>
            <a:lvl1pPr>
              <a:defRPr/>
            </a:lvl1pPr>
          </a:lstStyle>
          <a:p>
            <a:r>
              <a:rPr lang="en-GB" noProof="0" dirty="0"/>
              <a:t>Click to edit Title style</a:t>
            </a:r>
          </a:p>
        </p:txBody>
      </p:sp>
      <p:sp>
        <p:nvSpPr>
          <p:cNvPr id="11" name="Picture Placeholder 10"/>
          <p:cNvSpPr>
            <a:spLocks noGrp="1"/>
          </p:cNvSpPr>
          <p:nvPr>
            <p:ph type="pic" sz="quarter" idx="14"/>
          </p:nvPr>
        </p:nvSpPr>
        <p:spPr>
          <a:xfrm>
            <a:off x="3312000" y="1512000"/>
            <a:ext cx="5256000" cy="2628000"/>
          </a:xfrm>
        </p:spPr>
        <p:txBody>
          <a:bodyPr tIns="179992"/>
          <a:lstStyle>
            <a:lvl1pPr marL="0" indent="0" algn="ctr">
              <a:buFontTx/>
              <a:buNone/>
              <a:defRPr sz="1800">
                <a:solidFill>
                  <a:schemeClr val="bg1">
                    <a:lumMod val="50000"/>
                  </a:schemeClr>
                </a:solidFill>
              </a:defRPr>
            </a:lvl1pPr>
          </a:lstStyle>
          <a:p>
            <a:r>
              <a:rPr lang="en-US" noProof="0"/>
              <a:t>Click icon to add picture</a:t>
            </a:r>
            <a:endParaRPr lang="en-GB" noProof="0" dirty="0"/>
          </a:p>
        </p:txBody>
      </p:sp>
      <p:sp>
        <p:nvSpPr>
          <p:cNvPr id="10" name="Text Placeholder 2"/>
          <p:cNvSpPr>
            <a:spLocks noGrp="1"/>
          </p:cNvSpPr>
          <p:nvPr>
            <p:ph type="body" idx="13"/>
          </p:nvPr>
        </p:nvSpPr>
        <p:spPr>
          <a:xfrm>
            <a:off x="576000" y="1152000"/>
            <a:ext cx="7992000" cy="288000"/>
          </a:xfrm>
        </p:spPr>
        <p:txBody>
          <a:bodyPr anchor="t" anchorCtr="0"/>
          <a:lstStyle>
            <a:lvl1pPr marL="0" indent="0">
              <a:lnSpc>
                <a:spcPts val="2000"/>
              </a:lnSpc>
              <a:buNone/>
              <a:defRPr sz="1800" b="1">
                <a:solidFill>
                  <a:schemeClr val="tx1"/>
                </a:solidFill>
              </a:defRPr>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noProof="0"/>
              <a:t>Click to edit Master text styles</a:t>
            </a:r>
          </a:p>
        </p:txBody>
      </p:sp>
      <p:sp>
        <p:nvSpPr>
          <p:cNvPr id="12" name="Subtitle 2"/>
          <p:cNvSpPr>
            <a:spLocks noGrp="1"/>
          </p:cNvSpPr>
          <p:nvPr>
            <p:ph type="subTitle" idx="15" hasCustomPrompt="1"/>
          </p:nvPr>
        </p:nvSpPr>
        <p:spPr>
          <a:xfrm>
            <a:off x="575731" y="540000"/>
            <a:ext cx="7992000" cy="324000"/>
          </a:xfrm>
        </p:spPr>
        <p:txBody>
          <a:bodyPr/>
          <a:lstStyle>
            <a:lvl1pPr marL="0" indent="0" algn="l">
              <a:lnSpc>
                <a:spcPts val="2600"/>
              </a:lnSpc>
              <a:buNone/>
              <a:defRPr sz="2000" i="1">
                <a:solidFill>
                  <a:schemeClr val="tx2"/>
                </a:solidFill>
              </a:defRPr>
            </a:lvl1pPr>
            <a:lvl2pPr marL="457178"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4" indent="0" algn="ctr">
              <a:buNone/>
              <a:defRPr sz="1600"/>
            </a:lvl7pPr>
            <a:lvl8pPr marL="3200240" indent="0" algn="ctr">
              <a:buNone/>
              <a:defRPr sz="1600"/>
            </a:lvl8pPr>
            <a:lvl9pPr marL="3657418" indent="0" algn="ctr">
              <a:buNone/>
              <a:defRPr sz="1600"/>
            </a:lvl9pPr>
          </a:lstStyle>
          <a:p>
            <a:r>
              <a:rPr lang="en-GB" noProof="0" dirty="0"/>
              <a:t>Click to edit Subtitle style</a:t>
            </a:r>
          </a:p>
        </p:txBody>
      </p:sp>
    </p:spTree>
    <p:extLst>
      <p:ext uri="{BB962C8B-B14F-4D97-AF65-F5344CB8AC3E}">
        <p14:creationId xmlns:p14="http://schemas.microsoft.com/office/powerpoint/2010/main" val="3459358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8.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14.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731" y="215998"/>
            <a:ext cx="7992000" cy="324000"/>
          </a:xfrm>
          <a:prstGeom prst="rect">
            <a:avLst/>
          </a:prstGeom>
        </p:spPr>
        <p:txBody>
          <a:bodyPr vert="horz" lIns="0" tIns="0" rIns="0" bIns="0" rtlCol="0" anchor="ctr"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75732" y="1152000"/>
            <a:ext cx="7992000" cy="2988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a:xfrm>
            <a:off x="576000" y="4212000"/>
            <a:ext cx="1044000" cy="144000"/>
          </a:xfrm>
          <a:prstGeom prst="rect">
            <a:avLst/>
          </a:prstGeom>
        </p:spPr>
        <p:txBody>
          <a:bodyPr vert="horz" lIns="0" tIns="0" rIns="0" bIns="0" rtlCol="0" anchor="t" anchorCtr="0">
            <a:noAutofit/>
          </a:bodyPr>
          <a:lstStyle>
            <a:lvl1pPr algn="l">
              <a:defRPr sz="900">
                <a:solidFill>
                  <a:schemeClr val="tx2"/>
                </a:solidFill>
              </a:defRPr>
            </a:lvl1pPr>
          </a:lstStyle>
          <a:p>
            <a:fld id="{FE406AAA-D699-4C1D-A0EC-EC659E9F1150}" type="datetimeFigureOut">
              <a:rPr lang="en-GB" smtClean="0"/>
              <a:pPr/>
              <a:t>02/07/2020</a:t>
            </a:fld>
            <a:endParaRPr lang="en-GB" dirty="0"/>
          </a:p>
        </p:txBody>
      </p:sp>
      <p:sp>
        <p:nvSpPr>
          <p:cNvPr id="5" name="Footer Placeholder 4"/>
          <p:cNvSpPr>
            <a:spLocks noGrp="1"/>
          </p:cNvSpPr>
          <p:nvPr>
            <p:ph type="ftr" sz="quarter" idx="3"/>
          </p:nvPr>
        </p:nvSpPr>
        <p:spPr>
          <a:xfrm>
            <a:off x="1800000" y="4212000"/>
            <a:ext cx="3600000" cy="144000"/>
          </a:xfrm>
          <a:prstGeom prst="rect">
            <a:avLst/>
          </a:prstGeom>
        </p:spPr>
        <p:txBody>
          <a:bodyPr vert="horz" lIns="0" tIns="0" rIns="0" bIns="0" rtlCol="0" anchor="t" anchorCtr="0">
            <a:noAutofit/>
          </a:bodyPr>
          <a:lstStyle>
            <a:lvl1pPr algn="l">
              <a:defRPr sz="900">
                <a:solidFill>
                  <a:schemeClr val="tx2"/>
                </a:solidFill>
              </a:defRPr>
            </a:lvl1pPr>
          </a:lstStyle>
          <a:p>
            <a:endParaRPr lang="en-GB" dirty="0"/>
          </a:p>
        </p:txBody>
      </p:sp>
      <p:sp>
        <p:nvSpPr>
          <p:cNvPr id="6" name="Slide Number Placeholder 5"/>
          <p:cNvSpPr>
            <a:spLocks noGrp="1"/>
          </p:cNvSpPr>
          <p:nvPr>
            <p:ph type="sldNum" sz="quarter" idx="4"/>
          </p:nvPr>
        </p:nvSpPr>
        <p:spPr>
          <a:xfrm>
            <a:off x="7848000" y="4212000"/>
            <a:ext cx="720000" cy="144000"/>
          </a:xfrm>
          <a:prstGeom prst="rect">
            <a:avLst/>
          </a:prstGeom>
        </p:spPr>
        <p:txBody>
          <a:bodyPr vert="horz" lIns="0" tIns="0" rIns="0" bIns="0" rtlCol="0" anchor="t" anchorCtr="0">
            <a:noAutofit/>
          </a:bodyPr>
          <a:lstStyle>
            <a:lvl1pPr algn="r">
              <a:defRPr sz="900">
                <a:solidFill>
                  <a:schemeClr val="tx2"/>
                </a:solidFill>
              </a:defRPr>
            </a:lvl1pPr>
          </a:lstStyle>
          <a:p>
            <a:fld id="{27A04250-613F-4554-B44F-03A9E6B9A483}" type="slidenum">
              <a:rPr lang="en-GB" smtClean="0"/>
              <a:pPr/>
              <a:t>‹#›</a:t>
            </a:fld>
            <a:endParaRPr lang="en-GB"/>
          </a:p>
        </p:txBody>
      </p:sp>
      <p:cxnSp>
        <p:nvCxnSpPr>
          <p:cNvPr id="12" name="Straight Connector 11"/>
          <p:cNvCxnSpPr/>
          <p:nvPr userDrawn="1"/>
        </p:nvCxnSpPr>
        <p:spPr>
          <a:xfrm>
            <a:off x="575732" y="1026000"/>
            <a:ext cx="8028000" cy="0"/>
          </a:xfrm>
          <a:prstGeom prst="line">
            <a:avLst/>
          </a:prstGeom>
          <a:ln w="1524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576000" y="4428000"/>
            <a:ext cx="8028000" cy="0"/>
          </a:xfrm>
          <a:prstGeom prst="line">
            <a:avLst/>
          </a:prstGeom>
          <a:ln w="1524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504006" y="4464000"/>
            <a:ext cx="8063731" cy="612648"/>
            <a:chOff x="504000" y="4464000"/>
            <a:chExt cx="8063731" cy="612648"/>
          </a:xfrm>
        </p:grpSpPr>
        <p:pic>
          <p:nvPicPr>
            <p:cNvPr id="8" name="Picture 7" descr="FIP_B_Tekst_Logo_300.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4464000"/>
              <a:ext cx="2087880" cy="612648"/>
            </a:xfrm>
            <a:prstGeom prst="rect">
              <a:avLst/>
            </a:prstGeom>
          </p:spPr>
        </p:pic>
        <p:pic>
          <p:nvPicPr>
            <p:cNvPr id="10" name="Picture 9" descr="A picture containing meter&#10;&#10;Description automatically generated">
              <a:extLst>
                <a:ext uri="{FF2B5EF4-FFF2-40B4-BE49-F238E27FC236}">
                  <a16:creationId xmlns:a16="http://schemas.microsoft.com/office/drawing/2014/main" id="{8F07F863-6056-462C-8613-F545C8A6E17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85031" y="4472375"/>
              <a:ext cx="1282700" cy="559257"/>
            </a:xfrm>
            <a:prstGeom prst="rect">
              <a:avLst/>
            </a:prstGeom>
          </p:spPr>
        </p:pic>
      </p:grpSp>
    </p:spTree>
    <p:extLst>
      <p:ext uri="{BB962C8B-B14F-4D97-AF65-F5344CB8AC3E}">
        <p14:creationId xmlns:p14="http://schemas.microsoft.com/office/powerpoint/2010/main" val="2359579428"/>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3" r:id="rId4"/>
    <p:sldLayoutId id="2147483664" r:id="rId5"/>
    <p:sldLayoutId id="2147483673" r:id="rId6"/>
    <p:sldLayoutId id="2147483667" r:id="rId7"/>
    <p:sldLayoutId id="2147483674" r:id="rId8"/>
    <p:sldLayoutId id="2147483669" r:id="rId9"/>
    <p:sldLayoutId id="2147483672" r:id="rId10"/>
    <p:sldLayoutId id="2147483675" r:id="rId11"/>
  </p:sldLayoutIdLst>
  <p:txStyles>
    <p:titleStyle>
      <a:lvl1pPr algn="l" defTabSz="914355" rtl="0" eaLnBrk="1" latinLnBrk="0" hangingPunct="1">
        <a:lnSpc>
          <a:spcPts val="2600"/>
        </a:lnSpc>
        <a:spcBef>
          <a:spcPct val="0"/>
        </a:spcBef>
        <a:buNone/>
        <a:defRPr sz="2400" kern="1200">
          <a:solidFill>
            <a:schemeClr val="tx1"/>
          </a:solidFill>
          <a:latin typeface="+mj-lt"/>
          <a:ea typeface="+mj-ea"/>
          <a:cs typeface="+mj-cs"/>
        </a:defRPr>
      </a:lvl1pPr>
    </p:titleStyle>
    <p:bodyStyle>
      <a:lvl1pPr marL="143993" indent="-143993" algn="l" defTabSz="914355" rtl="0" eaLnBrk="1" latinLnBrk="0" hangingPunct="1">
        <a:lnSpc>
          <a:spcPts val="2400"/>
        </a:lnSpc>
        <a:spcBef>
          <a:spcPts val="0"/>
        </a:spcBef>
        <a:buClr>
          <a:schemeClr val="tx1"/>
        </a:buClr>
        <a:buFont typeface="Arial" panose="020B0604020202020204" pitchFamily="34" charset="0"/>
        <a:buChar char="•"/>
        <a:defRPr sz="1800" kern="1200">
          <a:solidFill>
            <a:schemeClr val="tx1"/>
          </a:solidFill>
          <a:latin typeface="+mn-lt"/>
          <a:ea typeface="+mn-ea"/>
          <a:cs typeface="+mn-cs"/>
        </a:defRPr>
      </a:lvl1pPr>
      <a:lvl2pPr marL="287986" indent="-143993" algn="l" defTabSz="914355" rtl="0" eaLnBrk="1" latinLnBrk="0" hangingPunct="1">
        <a:lnSpc>
          <a:spcPts val="2400"/>
        </a:lnSpc>
        <a:spcBef>
          <a:spcPts val="0"/>
        </a:spcBef>
        <a:buClr>
          <a:schemeClr val="tx2"/>
        </a:buClr>
        <a:buFont typeface="Arial" panose="020B0604020202020204" pitchFamily="34" charset="0"/>
        <a:buChar char="•"/>
        <a:defRPr sz="1600" i="1" kern="1200">
          <a:solidFill>
            <a:schemeClr val="tx1"/>
          </a:solidFill>
          <a:latin typeface="+mn-lt"/>
          <a:ea typeface="+mn-ea"/>
          <a:cs typeface="+mn-cs"/>
        </a:defRPr>
      </a:lvl2pPr>
      <a:lvl3pPr marL="431979" indent="-143993" algn="l" defTabSz="914355" rtl="0" eaLnBrk="1" latinLnBrk="0" hangingPunct="1">
        <a:lnSpc>
          <a:spcPts val="24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3pPr>
      <a:lvl4pPr marL="575972" indent="-143993" algn="l" defTabSz="914355" rtl="0" eaLnBrk="1" latinLnBrk="0" hangingPunct="1">
        <a:lnSpc>
          <a:spcPts val="2400"/>
        </a:lnSpc>
        <a:spcBef>
          <a:spcPts val="0"/>
        </a:spcBef>
        <a:buClr>
          <a:schemeClr val="tx2"/>
        </a:buClr>
        <a:buFont typeface="Arial" panose="020B0604020202020204" pitchFamily="34" charset="0"/>
        <a:buChar char="•"/>
        <a:defRPr sz="1400" i="1" kern="1200">
          <a:solidFill>
            <a:schemeClr val="tx1"/>
          </a:solidFill>
          <a:latin typeface="+mn-lt"/>
          <a:ea typeface="+mn-ea"/>
          <a:cs typeface="+mn-cs"/>
        </a:defRPr>
      </a:lvl4pPr>
      <a:lvl5pPr marL="719964" indent="-143993" algn="l" defTabSz="914355" rtl="0" eaLnBrk="1" latinLnBrk="0" hangingPunct="1">
        <a:lnSpc>
          <a:spcPts val="24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731" y="215998"/>
            <a:ext cx="7992000" cy="324000"/>
          </a:xfrm>
          <a:prstGeom prst="rect">
            <a:avLst/>
          </a:prstGeom>
        </p:spPr>
        <p:txBody>
          <a:bodyPr vert="horz" lIns="0" tIns="0" rIns="0" bIns="0" rtlCol="0" anchor="ctr"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75732" y="1152000"/>
            <a:ext cx="7992000" cy="2988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a:xfrm>
            <a:off x="576000" y="4212000"/>
            <a:ext cx="1044000" cy="144000"/>
          </a:xfrm>
          <a:prstGeom prst="rect">
            <a:avLst/>
          </a:prstGeom>
        </p:spPr>
        <p:txBody>
          <a:bodyPr vert="horz" lIns="0" tIns="0" rIns="0" bIns="0" rtlCol="0" anchor="t" anchorCtr="0">
            <a:noAutofit/>
          </a:bodyPr>
          <a:lstStyle>
            <a:lvl1pPr algn="l">
              <a:defRPr sz="900">
                <a:solidFill>
                  <a:schemeClr val="tx2"/>
                </a:solidFill>
              </a:defRPr>
            </a:lvl1pPr>
          </a:lstStyle>
          <a:p>
            <a:fld id="{FE406AAA-D699-4C1D-A0EC-EC659E9F1150}" type="datetimeFigureOut">
              <a:rPr lang="en-GB" smtClean="0"/>
              <a:pPr/>
              <a:t>02/07/2020</a:t>
            </a:fld>
            <a:endParaRPr lang="en-GB" dirty="0"/>
          </a:p>
        </p:txBody>
      </p:sp>
      <p:sp>
        <p:nvSpPr>
          <p:cNvPr id="5" name="Footer Placeholder 4"/>
          <p:cNvSpPr>
            <a:spLocks noGrp="1"/>
          </p:cNvSpPr>
          <p:nvPr>
            <p:ph type="ftr" sz="quarter" idx="3"/>
          </p:nvPr>
        </p:nvSpPr>
        <p:spPr>
          <a:xfrm>
            <a:off x="1800000" y="4212000"/>
            <a:ext cx="3600000" cy="144000"/>
          </a:xfrm>
          <a:prstGeom prst="rect">
            <a:avLst/>
          </a:prstGeom>
        </p:spPr>
        <p:txBody>
          <a:bodyPr vert="horz" lIns="0" tIns="0" rIns="0" bIns="0" rtlCol="0" anchor="t" anchorCtr="0">
            <a:noAutofit/>
          </a:bodyPr>
          <a:lstStyle>
            <a:lvl1pPr algn="l">
              <a:defRPr sz="900">
                <a:solidFill>
                  <a:schemeClr val="tx2"/>
                </a:solidFill>
              </a:defRPr>
            </a:lvl1pPr>
          </a:lstStyle>
          <a:p>
            <a:endParaRPr lang="en-GB" dirty="0"/>
          </a:p>
        </p:txBody>
      </p:sp>
      <p:sp>
        <p:nvSpPr>
          <p:cNvPr id="6" name="Slide Number Placeholder 5"/>
          <p:cNvSpPr>
            <a:spLocks noGrp="1"/>
          </p:cNvSpPr>
          <p:nvPr>
            <p:ph type="sldNum" sz="quarter" idx="4"/>
          </p:nvPr>
        </p:nvSpPr>
        <p:spPr>
          <a:xfrm>
            <a:off x="7848000" y="4212000"/>
            <a:ext cx="720000" cy="144000"/>
          </a:xfrm>
          <a:prstGeom prst="rect">
            <a:avLst/>
          </a:prstGeom>
        </p:spPr>
        <p:txBody>
          <a:bodyPr vert="horz" lIns="0" tIns="0" rIns="0" bIns="0" rtlCol="0" anchor="t" anchorCtr="0">
            <a:noAutofit/>
          </a:bodyPr>
          <a:lstStyle>
            <a:lvl1pPr algn="r">
              <a:defRPr sz="900">
                <a:solidFill>
                  <a:schemeClr val="tx2"/>
                </a:solidFill>
              </a:defRPr>
            </a:lvl1pPr>
          </a:lstStyle>
          <a:p>
            <a:fld id="{27A04250-613F-4554-B44F-03A9E6B9A483}" type="slidenum">
              <a:rPr lang="en-GB" smtClean="0"/>
              <a:pPr/>
              <a:t>‹#›</a:t>
            </a:fld>
            <a:endParaRPr lang="en-GB"/>
          </a:p>
        </p:txBody>
      </p:sp>
      <p:cxnSp>
        <p:nvCxnSpPr>
          <p:cNvPr id="12" name="Straight Connector 11"/>
          <p:cNvCxnSpPr/>
          <p:nvPr userDrawn="1"/>
        </p:nvCxnSpPr>
        <p:spPr>
          <a:xfrm>
            <a:off x="575732" y="1026000"/>
            <a:ext cx="8028000" cy="0"/>
          </a:xfrm>
          <a:prstGeom prst="line">
            <a:avLst/>
          </a:prstGeom>
          <a:ln w="1524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576000" y="4428000"/>
            <a:ext cx="8028000" cy="0"/>
          </a:xfrm>
          <a:prstGeom prst="line">
            <a:avLst/>
          </a:prstGeom>
          <a:ln w="1524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14" name="Group 13"/>
          <p:cNvGrpSpPr/>
          <p:nvPr userDrawn="1"/>
        </p:nvGrpSpPr>
        <p:grpSpPr>
          <a:xfrm>
            <a:off x="504016" y="4464000"/>
            <a:ext cx="8063731" cy="612648"/>
            <a:chOff x="504000" y="4464000"/>
            <a:chExt cx="8063731" cy="612648"/>
          </a:xfrm>
        </p:grpSpPr>
        <p:pic>
          <p:nvPicPr>
            <p:cNvPr id="8" name="Picture 7" descr="FIP_B_Tekst_Logo_300.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4464000"/>
              <a:ext cx="2087880" cy="612648"/>
            </a:xfrm>
            <a:prstGeom prst="rect">
              <a:avLst/>
            </a:prstGeom>
          </p:spPr>
        </p:pic>
        <p:pic>
          <p:nvPicPr>
            <p:cNvPr id="10" name="Picture 9" descr="A picture containing meter&#10;&#10;Description automatically generated">
              <a:extLst>
                <a:ext uri="{FF2B5EF4-FFF2-40B4-BE49-F238E27FC236}">
                  <a16:creationId xmlns:a16="http://schemas.microsoft.com/office/drawing/2014/main" id="{8F07F863-6056-462C-8613-F545C8A6E17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285031" y="4472373"/>
              <a:ext cx="1282700" cy="559257"/>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6F08F35-8281-41AA-9A4B-09A4374081E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117299" y="4495724"/>
              <a:ext cx="1282701" cy="522135"/>
            </a:xfrm>
            <a:prstGeom prst="rect">
              <a:avLst/>
            </a:prstGeom>
          </p:spPr>
        </p:pic>
      </p:grpSp>
    </p:spTree>
    <p:extLst>
      <p:ext uri="{BB962C8B-B14F-4D97-AF65-F5344CB8AC3E}">
        <p14:creationId xmlns:p14="http://schemas.microsoft.com/office/powerpoint/2010/main" val="197964501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355" rtl="0" eaLnBrk="1" latinLnBrk="0" hangingPunct="1">
        <a:lnSpc>
          <a:spcPts val="2600"/>
        </a:lnSpc>
        <a:spcBef>
          <a:spcPct val="0"/>
        </a:spcBef>
        <a:buNone/>
        <a:defRPr sz="2400" kern="1200">
          <a:solidFill>
            <a:schemeClr val="tx1"/>
          </a:solidFill>
          <a:latin typeface="+mj-lt"/>
          <a:ea typeface="+mj-ea"/>
          <a:cs typeface="+mj-cs"/>
        </a:defRPr>
      </a:lvl1pPr>
    </p:titleStyle>
    <p:bodyStyle>
      <a:lvl1pPr marL="143993" indent="-143993" algn="l" defTabSz="914355" rtl="0" eaLnBrk="1" latinLnBrk="0" hangingPunct="1">
        <a:lnSpc>
          <a:spcPts val="2400"/>
        </a:lnSpc>
        <a:spcBef>
          <a:spcPts val="0"/>
        </a:spcBef>
        <a:buClr>
          <a:schemeClr val="tx1"/>
        </a:buClr>
        <a:buFont typeface="Arial" panose="020B0604020202020204" pitchFamily="34" charset="0"/>
        <a:buChar char="•"/>
        <a:defRPr sz="1800" kern="1200">
          <a:solidFill>
            <a:schemeClr val="tx1"/>
          </a:solidFill>
          <a:latin typeface="+mn-lt"/>
          <a:ea typeface="+mn-ea"/>
          <a:cs typeface="+mn-cs"/>
        </a:defRPr>
      </a:lvl1pPr>
      <a:lvl2pPr marL="287986" indent="-143993" algn="l" defTabSz="914355" rtl="0" eaLnBrk="1" latinLnBrk="0" hangingPunct="1">
        <a:lnSpc>
          <a:spcPts val="2400"/>
        </a:lnSpc>
        <a:spcBef>
          <a:spcPts val="0"/>
        </a:spcBef>
        <a:buClr>
          <a:schemeClr val="tx2"/>
        </a:buClr>
        <a:buFont typeface="Arial" panose="020B0604020202020204" pitchFamily="34" charset="0"/>
        <a:buChar char="•"/>
        <a:defRPr sz="1600" i="1" kern="1200">
          <a:solidFill>
            <a:schemeClr val="tx1"/>
          </a:solidFill>
          <a:latin typeface="+mn-lt"/>
          <a:ea typeface="+mn-ea"/>
          <a:cs typeface="+mn-cs"/>
        </a:defRPr>
      </a:lvl2pPr>
      <a:lvl3pPr marL="431979" indent="-143993" algn="l" defTabSz="914355" rtl="0" eaLnBrk="1" latinLnBrk="0" hangingPunct="1">
        <a:lnSpc>
          <a:spcPts val="24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3pPr>
      <a:lvl4pPr marL="575972" indent="-143993" algn="l" defTabSz="914355" rtl="0" eaLnBrk="1" latinLnBrk="0" hangingPunct="1">
        <a:lnSpc>
          <a:spcPts val="2400"/>
        </a:lnSpc>
        <a:spcBef>
          <a:spcPts val="0"/>
        </a:spcBef>
        <a:buClr>
          <a:schemeClr val="tx2"/>
        </a:buClr>
        <a:buFont typeface="Arial" panose="020B0604020202020204" pitchFamily="34" charset="0"/>
        <a:buChar char="•"/>
        <a:defRPr sz="1400" i="1" kern="1200">
          <a:solidFill>
            <a:schemeClr val="tx1"/>
          </a:solidFill>
          <a:latin typeface="+mn-lt"/>
          <a:ea typeface="+mn-ea"/>
          <a:cs typeface="+mn-cs"/>
        </a:defRPr>
      </a:lvl4pPr>
      <a:lvl5pPr marL="719964" indent="-143993" algn="l" defTabSz="914355" rtl="0" eaLnBrk="1" latinLnBrk="0" hangingPunct="1">
        <a:lnSpc>
          <a:spcPts val="24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731" y="215998"/>
            <a:ext cx="7992000" cy="324000"/>
          </a:xfrm>
          <a:prstGeom prst="rect">
            <a:avLst/>
          </a:prstGeom>
        </p:spPr>
        <p:txBody>
          <a:bodyPr vert="horz" lIns="0" tIns="0" rIns="0" bIns="0" rtlCol="0" anchor="ctr"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75732" y="1152000"/>
            <a:ext cx="7992000" cy="2988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a:xfrm>
            <a:off x="576000" y="4212000"/>
            <a:ext cx="1044000" cy="144000"/>
          </a:xfrm>
          <a:prstGeom prst="rect">
            <a:avLst/>
          </a:prstGeom>
        </p:spPr>
        <p:txBody>
          <a:bodyPr vert="horz" lIns="0" tIns="0" rIns="0" bIns="0" rtlCol="0" anchor="t" anchorCtr="0">
            <a:noAutofit/>
          </a:bodyPr>
          <a:lstStyle>
            <a:lvl1pPr algn="l">
              <a:defRPr sz="900">
                <a:solidFill>
                  <a:schemeClr val="tx2"/>
                </a:solidFill>
              </a:defRPr>
            </a:lvl1pPr>
          </a:lstStyle>
          <a:p>
            <a:fld id="{FE406AAA-D699-4C1D-A0EC-EC659E9F1150}" type="datetimeFigureOut">
              <a:rPr lang="en-GB" smtClean="0"/>
              <a:pPr/>
              <a:t>02/07/2020</a:t>
            </a:fld>
            <a:endParaRPr lang="en-GB" dirty="0"/>
          </a:p>
        </p:txBody>
      </p:sp>
      <p:sp>
        <p:nvSpPr>
          <p:cNvPr id="5" name="Footer Placeholder 4"/>
          <p:cNvSpPr>
            <a:spLocks noGrp="1"/>
          </p:cNvSpPr>
          <p:nvPr>
            <p:ph type="ftr" sz="quarter" idx="3"/>
          </p:nvPr>
        </p:nvSpPr>
        <p:spPr>
          <a:xfrm>
            <a:off x="1800000" y="4212000"/>
            <a:ext cx="3600000" cy="144000"/>
          </a:xfrm>
          <a:prstGeom prst="rect">
            <a:avLst/>
          </a:prstGeom>
        </p:spPr>
        <p:txBody>
          <a:bodyPr vert="horz" lIns="0" tIns="0" rIns="0" bIns="0" rtlCol="0" anchor="t" anchorCtr="0">
            <a:noAutofit/>
          </a:bodyPr>
          <a:lstStyle>
            <a:lvl1pPr algn="l">
              <a:defRPr sz="900">
                <a:solidFill>
                  <a:schemeClr val="tx2"/>
                </a:solidFill>
              </a:defRPr>
            </a:lvl1pPr>
          </a:lstStyle>
          <a:p>
            <a:endParaRPr lang="en-GB" dirty="0"/>
          </a:p>
        </p:txBody>
      </p:sp>
      <p:sp>
        <p:nvSpPr>
          <p:cNvPr id="6" name="Slide Number Placeholder 5"/>
          <p:cNvSpPr>
            <a:spLocks noGrp="1"/>
          </p:cNvSpPr>
          <p:nvPr>
            <p:ph type="sldNum" sz="quarter" idx="4"/>
          </p:nvPr>
        </p:nvSpPr>
        <p:spPr>
          <a:xfrm>
            <a:off x="7848000" y="4212000"/>
            <a:ext cx="720000" cy="144000"/>
          </a:xfrm>
          <a:prstGeom prst="rect">
            <a:avLst/>
          </a:prstGeom>
        </p:spPr>
        <p:txBody>
          <a:bodyPr vert="horz" lIns="0" tIns="0" rIns="0" bIns="0" rtlCol="0" anchor="t" anchorCtr="0">
            <a:noAutofit/>
          </a:bodyPr>
          <a:lstStyle>
            <a:lvl1pPr algn="r">
              <a:defRPr sz="900">
                <a:solidFill>
                  <a:schemeClr val="tx2"/>
                </a:solidFill>
              </a:defRPr>
            </a:lvl1pPr>
          </a:lstStyle>
          <a:p>
            <a:fld id="{27A04250-613F-4554-B44F-03A9E6B9A483}" type="slidenum">
              <a:rPr lang="en-GB" smtClean="0"/>
              <a:pPr/>
              <a:t>‹#›</a:t>
            </a:fld>
            <a:endParaRPr lang="en-GB"/>
          </a:p>
        </p:txBody>
      </p:sp>
      <p:pic>
        <p:nvPicPr>
          <p:cNvPr id="8" name="Picture 7" descr="FIP_B_Tekst_Logo_300.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04000" y="4464000"/>
            <a:ext cx="2087880" cy="612648"/>
          </a:xfrm>
          <a:prstGeom prst="rect">
            <a:avLst/>
          </a:prstGeom>
        </p:spPr>
      </p:pic>
      <p:cxnSp>
        <p:nvCxnSpPr>
          <p:cNvPr id="12" name="Straight Connector 11"/>
          <p:cNvCxnSpPr/>
          <p:nvPr userDrawn="1"/>
        </p:nvCxnSpPr>
        <p:spPr>
          <a:xfrm>
            <a:off x="575732" y="1026000"/>
            <a:ext cx="8028000" cy="0"/>
          </a:xfrm>
          <a:prstGeom prst="line">
            <a:avLst/>
          </a:prstGeom>
          <a:ln w="1524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576000" y="4428000"/>
            <a:ext cx="8028000" cy="0"/>
          </a:xfrm>
          <a:prstGeom prst="line">
            <a:avLst/>
          </a:prstGeom>
          <a:ln w="15240"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04814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34" r:id="rId12"/>
    <p:sldLayoutId id="2147483735" r:id="rId13"/>
  </p:sldLayoutIdLst>
  <p:txStyles>
    <p:titleStyle>
      <a:lvl1pPr algn="l" defTabSz="914400" rtl="0" eaLnBrk="1" latinLnBrk="0" hangingPunct="1">
        <a:lnSpc>
          <a:spcPts val="2600"/>
        </a:lnSpc>
        <a:spcBef>
          <a:spcPct val="0"/>
        </a:spcBef>
        <a:buNone/>
        <a:defRPr sz="2400" kern="1200">
          <a:solidFill>
            <a:schemeClr val="tx1"/>
          </a:solidFill>
          <a:latin typeface="+mj-lt"/>
          <a:ea typeface="+mj-ea"/>
          <a:cs typeface="+mj-cs"/>
        </a:defRPr>
      </a:lvl1pPr>
    </p:titleStyle>
    <p:bodyStyle>
      <a:lvl1pPr marL="144000" indent="-144000" algn="l" defTabSz="914400" rtl="0" eaLnBrk="1" latinLnBrk="0" hangingPunct="1">
        <a:lnSpc>
          <a:spcPts val="2400"/>
        </a:lnSpc>
        <a:spcBef>
          <a:spcPts val="0"/>
        </a:spcBef>
        <a:buClr>
          <a:schemeClr val="tx1"/>
        </a:buClr>
        <a:buFont typeface="Arial" panose="020B0604020202020204" pitchFamily="34" charset="0"/>
        <a:buChar char="•"/>
        <a:defRPr sz="1800" kern="1200">
          <a:solidFill>
            <a:schemeClr val="tx1"/>
          </a:solidFill>
          <a:latin typeface="+mn-lt"/>
          <a:ea typeface="+mn-ea"/>
          <a:cs typeface="+mn-cs"/>
        </a:defRPr>
      </a:lvl1pPr>
      <a:lvl2pPr marL="288000" indent="-144000" algn="l" defTabSz="914400" rtl="0" eaLnBrk="1" latinLnBrk="0" hangingPunct="1">
        <a:lnSpc>
          <a:spcPts val="2400"/>
        </a:lnSpc>
        <a:spcBef>
          <a:spcPts val="0"/>
        </a:spcBef>
        <a:buClr>
          <a:schemeClr val="tx2"/>
        </a:buClr>
        <a:buFont typeface="Arial" panose="020B0604020202020204" pitchFamily="34" charset="0"/>
        <a:buChar char="•"/>
        <a:defRPr sz="1600" i="1" kern="1200">
          <a:solidFill>
            <a:schemeClr val="tx1"/>
          </a:solidFill>
          <a:latin typeface="+mn-lt"/>
          <a:ea typeface="+mn-ea"/>
          <a:cs typeface="+mn-cs"/>
        </a:defRPr>
      </a:lvl2pPr>
      <a:lvl3pPr marL="432000" indent="-144000" algn="l" defTabSz="914400" rtl="0" eaLnBrk="1" latinLnBrk="0" hangingPunct="1">
        <a:lnSpc>
          <a:spcPts val="24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3pPr>
      <a:lvl4pPr marL="576000" indent="-144000" algn="l" defTabSz="914400" rtl="0" eaLnBrk="1" latinLnBrk="0" hangingPunct="1">
        <a:lnSpc>
          <a:spcPts val="2400"/>
        </a:lnSpc>
        <a:spcBef>
          <a:spcPts val="0"/>
        </a:spcBef>
        <a:buClr>
          <a:schemeClr val="tx2"/>
        </a:buClr>
        <a:buFont typeface="Arial" panose="020B0604020202020204" pitchFamily="34" charset="0"/>
        <a:buChar char="•"/>
        <a:defRPr sz="1400" i="1" kern="1200">
          <a:solidFill>
            <a:schemeClr val="tx1"/>
          </a:solidFill>
          <a:latin typeface="+mn-lt"/>
          <a:ea typeface="+mn-ea"/>
          <a:cs typeface="+mn-cs"/>
        </a:defRPr>
      </a:lvl4pPr>
      <a:lvl5pPr marL="720000" indent="-144000" algn="l" defTabSz="914400" rtl="0" eaLnBrk="1" latinLnBrk="0" hangingPunct="1">
        <a:lnSpc>
          <a:spcPts val="24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0716" y="0"/>
            <a:ext cx="9040416" cy="51435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463888"/>
            <a:ext cx="7429499" cy="1108928"/>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1687115"/>
            <a:ext cx="7429499" cy="26562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4412457"/>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3B71144A-89B5-492D-AA95-AA494E5D32EA}" type="datetimeFigureOut">
              <a:rPr lang="en-ZA" smtClean="0"/>
              <a:t>2020/07/02</a:t>
            </a:fld>
            <a:endParaRPr lang="en-ZA"/>
          </a:p>
        </p:txBody>
      </p:sp>
      <p:sp>
        <p:nvSpPr>
          <p:cNvPr id="5" name="Footer Placeholder 4"/>
          <p:cNvSpPr>
            <a:spLocks noGrp="1"/>
          </p:cNvSpPr>
          <p:nvPr>
            <p:ph type="ftr" sz="quarter" idx="3"/>
          </p:nvPr>
        </p:nvSpPr>
        <p:spPr>
          <a:xfrm>
            <a:off x="856059" y="4412457"/>
            <a:ext cx="4679482" cy="273844"/>
          </a:xfrm>
          <a:prstGeom prst="rect">
            <a:avLst/>
          </a:prstGeom>
        </p:spPr>
        <p:txBody>
          <a:bodyPr vert="horz" lIns="91440" tIns="45720" rIns="91440" bIns="45720" rtlCol="0" anchor="ctr"/>
          <a:lstStyle>
            <a:lvl1pPr algn="l">
              <a:defRPr sz="788" cap="all" baseline="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7707241" y="4412456"/>
            <a:ext cx="578317"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B19D6E31-65AA-44E0-9543-0E6A2088CF58}" type="slidenum">
              <a:rPr lang="en-ZA" smtClean="0"/>
              <a:t>‹#›</a:t>
            </a:fld>
            <a:endParaRPr lang="en-ZA"/>
          </a:p>
        </p:txBody>
      </p:sp>
    </p:spTree>
    <p:extLst>
      <p:ext uri="{BB962C8B-B14F-4D97-AF65-F5344CB8AC3E}">
        <p14:creationId xmlns:p14="http://schemas.microsoft.com/office/powerpoint/2010/main" val="59103092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txStyles>
    <p:titleStyle>
      <a:lvl1pPr algn="l" defTabSz="685800" rtl="0" eaLnBrk="1" latinLnBrk="0" hangingPunct="1">
        <a:lnSpc>
          <a:spcPct val="90000"/>
        </a:lnSpc>
        <a:spcBef>
          <a:spcPct val="0"/>
        </a:spcBef>
        <a:buNone/>
        <a:defRPr sz="27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1pPr>
      <a:lvl2pPr marL="514350" indent="-171450" algn="l" defTabSz="685800" rtl="0" eaLnBrk="1" latinLnBrk="0" hangingPunct="1">
        <a:lnSpc>
          <a:spcPct val="120000"/>
        </a:lnSpc>
        <a:spcBef>
          <a:spcPts val="375"/>
        </a:spcBef>
        <a:buSzPct val="125000"/>
        <a:buFont typeface="Arial" panose="020B0604020202020204" pitchFamily="34" charset="0"/>
        <a:buChar char="•"/>
        <a:defRPr sz="1500" kern="1200">
          <a:solidFill>
            <a:schemeClr val="tx1"/>
          </a:solidFill>
          <a:effectLst>
            <a:outerShdw blurRad="152400" dist="38100" dir="2700000" algn="tl">
              <a:srgbClr val="000000">
                <a:alpha val="36000"/>
              </a:srgbClr>
            </a:outerShdw>
          </a:effectLst>
          <a:latin typeface="+mn-lt"/>
          <a:ea typeface="+mn-ea"/>
          <a:cs typeface="+mn-cs"/>
        </a:defRPr>
      </a:lvl2pPr>
      <a:lvl3pPr marL="857250" indent="-171450" algn="l" defTabSz="685800" rtl="0" eaLnBrk="1" latinLnBrk="0" hangingPunct="1">
        <a:lnSpc>
          <a:spcPct val="120000"/>
        </a:lnSpc>
        <a:spcBef>
          <a:spcPts val="375"/>
        </a:spcBef>
        <a:buSzPct val="125000"/>
        <a:buFont typeface="Arial" panose="020B0604020202020204" pitchFamily="34" charset="0"/>
        <a:buChar char="•"/>
        <a:defRPr sz="1350" kern="1200">
          <a:solidFill>
            <a:schemeClr val="tx1"/>
          </a:solidFill>
          <a:effectLst>
            <a:outerShdw blurRad="152400" dist="38100" dir="2700000" algn="tl">
              <a:srgbClr val="000000">
                <a:alpha val="36000"/>
              </a:srgbClr>
            </a:outerShdw>
          </a:effectLst>
          <a:latin typeface="+mn-lt"/>
          <a:ea typeface="+mn-ea"/>
          <a:cs typeface="+mn-cs"/>
        </a:defRPr>
      </a:lvl3pPr>
      <a:lvl4pPr marL="12001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effectLst>
            <a:outerShdw blurRad="152400" dist="38100" dir="2700000" algn="tl">
              <a:srgbClr val="000000">
                <a:alpha val="36000"/>
              </a:srgbClr>
            </a:outerShdw>
          </a:effectLst>
          <a:latin typeface="+mn-lt"/>
          <a:ea typeface="+mn-ea"/>
          <a:cs typeface="+mn-cs"/>
        </a:defRPr>
      </a:lvl4pPr>
      <a:lvl5pPr marL="15430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effectLst>
            <a:outerShdw blurRad="152400" dist="38100" dir="2700000" algn="tl">
              <a:srgbClr val="000000">
                <a:alpha val="36000"/>
              </a:srgbClr>
            </a:outerShdw>
          </a:effectLst>
          <a:latin typeface="+mn-lt"/>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hyperlink" Target="https://www.hst.org.za/publications/South%20African%20Health%20Reviews/SAHR%202018.pdf" TargetMode="External"/><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7.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7.xml"/><Relationship Id="rId5" Type="http://schemas.openxmlformats.org/officeDocument/2006/relationships/image" Target="../media/image26.jp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image" Target="../media/image30.jpeg"/><Relationship Id="rId5" Type="http://schemas.openxmlformats.org/officeDocument/2006/relationships/image" Target="../media/image29.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hyperlink" Target="https://www.spotlightnsp.co.za/2020/06/24/dramatic-drop-in-sas-immunisation-rates/" TargetMode="External"/><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4.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8.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35.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35.xml"/><Relationship Id="rId5" Type="http://schemas.openxmlformats.org/officeDocument/2006/relationships/chart" Target="../charts/char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29.xml"/><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8.xml"/><Relationship Id="rId1" Type="http://schemas.openxmlformats.org/officeDocument/2006/relationships/slideLayout" Target="../slideLayouts/slideLayout3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2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fip.or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hyperlink" Target="http://www.fip.org/membership_registration" TargetMode="External"/><Relationship Id="rId4" Type="http://schemas.openxmlformats.org/officeDocument/2006/relationships/hyperlink" Target="mailto:webinars@fip.org" TargetMode="Externa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0.xml"/><Relationship Id="rId1" Type="http://schemas.openxmlformats.org/officeDocument/2006/relationships/slideLayout" Target="../slideLayouts/slideLayout2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2.xml"/><Relationship Id="rId1" Type="http://schemas.openxmlformats.org/officeDocument/2006/relationships/slideLayout" Target="../slideLayouts/slideLayout34.xml"/><Relationship Id="rId5" Type="http://schemas.openxmlformats.org/officeDocument/2006/relationships/image" Target="../media/image62.jpeg"/><Relationship Id="rId4" Type="http://schemas.openxmlformats.org/officeDocument/2006/relationships/image" Target="../media/image61.jpeg"/></Relationships>
</file>

<file path=ppt/slides/_rels/slide4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3.xml"/><Relationship Id="rId1" Type="http://schemas.openxmlformats.org/officeDocument/2006/relationships/slideLayout" Target="../slideLayouts/slideLayout26.xml"/><Relationship Id="rId4" Type="http://schemas.openxmlformats.org/officeDocument/2006/relationships/image" Target="../media/image64.jpg"/></Relationships>
</file>

<file path=ppt/slides/_rels/slide4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44.xml"/><Relationship Id="rId1" Type="http://schemas.openxmlformats.org/officeDocument/2006/relationships/slideLayout" Target="../slideLayouts/slideLayout26.xml"/><Relationship Id="rId5" Type="http://schemas.openxmlformats.org/officeDocument/2006/relationships/image" Target="../media/image67.jpg"/><Relationship Id="rId4" Type="http://schemas.openxmlformats.org/officeDocument/2006/relationships/image" Target="../media/image66.jpg"/></Relationships>
</file>

<file path=ppt/slides/_rels/slide4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5.xml"/><Relationship Id="rId1" Type="http://schemas.openxmlformats.org/officeDocument/2006/relationships/slideLayout" Target="../slideLayouts/slideLayout34.xml"/><Relationship Id="rId5" Type="http://schemas.openxmlformats.org/officeDocument/2006/relationships/image" Target="../media/image70.jpeg"/><Relationship Id="rId4" Type="http://schemas.openxmlformats.org/officeDocument/2006/relationships/image" Target="../media/image69.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7.xml"/><Relationship Id="rId1" Type="http://schemas.openxmlformats.org/officeDocument/2006/relationships/slideLayout" Target="../slideLayouts/slideLayout34.xml"/><Relationship Id="rId4" Type="http://schemas.openxmlformats.org/officeDocument/2006/relationships/image" Target="../media/image72.jpeg"/></Relationships>
</file>

<file path=ppt/slides/_rels/slide4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0.xml"/><Relationship Id="rId1" Type="http://schemas.openxmlformats.org/officeDocument/2006/relationships/slideLayout" Target="../slideLayouts/slideLayout24.xml"/><Relationship Id="rId4" Type="http://schemas.openxmlformats.org/officeDocument/2006/relationships/image" Target="../media/image74.png"/></Relationships>
</file>

<file path=ppt/slides/_rels/slide5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1.xml"/><Relationship Id="rId1" Type="http://schemas.openxmlformats.org/officeDocument/2006/relationships/slideLayout" Target="../slideLayouts/slideLayout25.xml"/><Relationship Id="rId4" Type="http://schemas.openxmlformats.org/officeDocument/2006/relationships/image" Target="../media/image76.png"/></Relationships>
</file>

<file path=ppt/slides/_rels/slide5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jpeg"/><Relationship Id="rId7" Type="http://schemas.openxmlformats.org/officeDocument/2006/relationships/image" Target="../media/image82.jpeg"/><Relationship Id="rId2" Type="http://schemas.openxmlformats.org/officeDocument/2006/relationships/notesSlide" Target="../notesSlides/notesSlide53.xml"/><Relationship Id="rId1" Type="http://schemas.openxmlformats.org/officeDocument/2006/relationships/slideLayout" Target="../slideLayouts/slideLayout29.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54.xml.rels><?xml version="1.0" encoding="UTF-8" standalone="yes"?>
<Relationships xmlns="http://schemas.openxmlformats.org/package/2006/relationships"><Relationship Id="rId3" Type="http://schemas.openxmlformats.org/officeDocument/2006/relationships/hyperlink" Target="mailto:emailcaponi@yahoo.com.ar" TargetMode="External"/><Relationship Id="rId2" Type="http://schemas.openxmlformats.org/officeDocument/2006/relationships/notesSlide" Target="../notesSlides/notesSlide54.xml"/><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0000" y="238336"/>
            <a:ext cx="6048000" cy="936000"/>
          </a:xfrm>
        </p:spPr>
        <p:txBody>
          <a:bodyPr/>
          <a:lstStyle/>
          <a:p>
            <a:pPr>
              <a:lnSpc>
                <a:spcPct val="100000"/>
              </a:lnSpc>
            </a:pPr>
            <a:br>
              <a:rPr lang="en-GB" b="1" dirty="0"/>
            </a:br>
            <a:r>
              <a:rPr lang="en-GB" sz="2000" b="1" dirty="0"/>
              <a:t>Winter is coming: </a:t>
            </a:r>
            <a:br>
              <a:rPr lang="en-GB" sz="2000" b="1" dirty="0">
                <a:solidFill>
                  <a:schemeClr val="tx2"/>
                </a:solidFill>
              </a:rPr>
            </a:br>
            <a:r>
              <a:rPr lang="en-GB" sz="2000" b="1" dirty="0">
                <a:solidFill>
                  <a:schemeClr val="tx2"/>
                </a:solidFill>
              </a:rPr>
              <a:t>Influenza vaccination in times of COVID-19 – </a:t>
            </a:r>
            <a:br>
              <a:rPr lang="en-GB" sz="2000" b="1" dirty="0">
                <a:solidFill>
                  <a:schemeClr val="tx2"/>
                </a:solidFill>
              </a:rPr>
            </a:br>
            <a:r>
              <a:rPr lang="en-GB" sz="2000" b="1" i="1" dirty="0">
                <a:solidFill>
                  <a:schemeClr val="tx2"/>
                </a:solidFill>
              </a:rPr>
              <a:t>Best practices from the Southern Hemisphere</a:t>
            </a:r>
            <a:endParaRPr lang="en-GB" sz="2000" i="1" dirty="0">
              <a:solidFill>
                <a:schemeClr val="tx2"/>
              </a:solidFill>
            </a:endParaRPr>
          </a:p>
        </p:txBody>
      </p:sp>
      <p:sp>
        <p:nvSpPr>
          <p:cNvPr id="4" name="Text Placeholder 3"/>
          <p:cNvSpPr>
            <a:spLocks noGrp="1"/>
          </p:cNvSpPr>
          <p:nvPr>
            <p:ph type="body" idx="10"/>
          </p:nvPr>
        </p:nvSpPr>
        <p:spPr>
          <a:xfrm>
            <a:off x="2520000" y="1420869"/>
            <a:ext cx="6048000" cy="180000"/>
          </a:xfrm>
        </p:spPr>
        <p:txBody>
          <a:bodyPr/>
          <a:lstStyle/>
          <a:p>
            <a:r>
              <a:rPr lang="en-GB" dirty="0"/>
              <a:t>2 July 2020</a:t>
            </a:r>
          </a:p>
        </p:txBody>
      </p:sp>
    </p:spTree>
    <p:extLst>
      <p:ext uri="{BB962C8B-B14F-4D97-AF65-F5344CB8AC3E}">
        <p14:creationId xmlns:p14="http://schemas.microsoft.com/office/powerpoint/2010/main" val="459809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10ED3-084D-4B6E-81CC-469DF870B4A9}"/>
              </a:ext>
            </a:extLst>
          </p:cNvPr>
          <p:cNvSpPr>
            <a:spLocks noGrp="1"/>
          </p:cNvSpPr>
          <p:nvPr>
            <p:ph type="title"/>
          </p:nvPr>
        </p:nvSpPr>
        <p:spPr/>
        <p:txBody>
          <a:bodyPr/>
          <a:lstStyle/>
          <a:p>
            <a:r>
              <a:rPr lang="en-ZA" dirty="0"/>
              <a:t>South African healthcare environment</a:t>
            </a:r>
          </a:p>
        </p:txBody>
      </p:sp>
      <p:sp>
        <p:nvSpPr>
          <p:cNvPr id="5" name="TextBox 4">
            <a:extLst>
              <a:ext uri="{FF2B5EF4-FFF2-40B4-BE49-F238E27FC236}">
                <a16:creationId xmlns:a16="http://schemas.microsoft.com/office/drawing/2014/main" id="{7B4054ED-76E5-4FC1-94EF-E08EE3B9E9A6}"/>
              </a:ext>
            </a:extLst>
          </p:cNvPr>
          <p:cNvSpPr txBox="1"/>
          <p:nvPr/>
        </p:nvSpPr>
        <p:spPr>
          <a:xfrm>
            <a:off x="4788020" y="1468944"/>
            <a:ext cx="4108115" cy="369332"/>
          </a:xfrm>
          <a:prstGeom prst="rect">
            <a:avLst/>
          </a:prstGeom>
          <a:noFill/>
        </p:spPr>
        <p:txBody>
          <a:bodyPr wrap="square" rtlCol="0">
            <a:spAutoFit/>
          </a:bodyPr>
          <a:lstStyle/>
          <a:p>
            <a:pPr defTabSz="914378"/>
            <a:r>
              <a:rPr lang="en-ZA" dirty="0">
                <a:solidFill>
                  <a:prstClr val="black"/>
                </a:solidFill>
                <a:latin typeface="Georgia"/>
              </a:rPr>
              <a:t>Current two-sector health care system</a:t>
            </a:r>
          </a:p>
        </p:txBody>
      </p:sp>
      <p:sp>
        <p:nvSpPr>
          <p:cNvPr id="6" name="Rectangle 5">
            <a:extLst>
              <a:ext uri="{FF2B5EF4-FFF2-40B4-BE49-F238E27FC236}">
                <a16:creationId xmlns:a16="http://schemas.microsoft.com/office/drawing/2014/main" id="{2F4DE566-3CD7-4A68-B371-02090B6460D4}"/>
              </a:ext>
            </a:extLst>
          </p:cNvPr>
          <p:cNvSpPr/>
          <p:nvPr/>
        </p:nvSpPr>
        <p:spPr>
          <a:xfrm>
            <a:off x="4779143" y="1928249"/>
            <a:ext cx="2016224" cy="468052"/>
          </a:xfrm>
          <a:prstGeom prst="rect">
            <a:avLst/>
          </a:prstGeom>
          <a:solidFill>
            <a:srgbClr val="D16349"/>
          </a:solidFill>
          <a:ln w="11429" cap="flat" cmpd="sng" algn="ctr">
            <a:solidFill>
              <a:srgbClr val="D16349">
                <a:shade val="50000"/>
              </a:srgbClr>
            </a:solidFill>
            <a:prstDash val="sysDash"/>
          </a:ln>
          <a:effectLst/>
        </p:spPr>
        <p:txBody>
          <a:bodyPr rtlCol="0" anchor="ctr"/>
          <a:lstStyle/>
          <a:p>
            <a:pPr algn="ctr" defTabSz="914378">
              <a:defRPr/>
            </a:pPr>
            <a:r>
              <a:rPr lang="en-ZA" kern="0" dirty="0">
                <a:solidFill>
                  <a:prstClr val="white"/>
                </a:solidFill>
                <a:latin typeface="Georgia"/>
              </a:rPr>
              <a:t>Private health</a:t>
            </a:r>
          </a:p>
        </p:txBody>
      </p:sp>
      <p:sp>
        <p:nvSpPr>
          <p:cNvPr id="7" name="Rectangle 6">
            <a:extLst>
              <a:ext uri="{FF2B5EF4-FFF2-40B4-BE49-F238E27FC236}">
                <a16:creationId xmlns:a16="http://schemas.microsoft.com/office/drawing/2014/main" id="{6C857D7E-0A12-476E-A374-FC2320E287F9}"/>
              </a:ext>
            </a:extLst>
          </p:cNvPr>
          <p:cNvSpPr/>
          <p:nvPr/>
        </p:nvSpPr>
        <p:spPr>
          <a:xfrm>
            <a:off x="6918252" y="1929663"/>
            <a:ext cx="2016224" cy="468052"/>
          </a:xfrm>
          <a:prstGeom prst="rect">
            <a:avLst/>
          </a:prstGeom>
          <a:solidFill>
            <a:srgbClr val="D16349"/>
          </a:solidFill>
          <a:ln w="11429" cap="flat" cmpd="sng" algn="ctr">
            <a:solidFill>
              <a:srgbClr val="D16349">
                <a:shade val="50000"/>
              </a:srgbClr>
            </a:solidFill>
            <a:prstDash val="sysDash"/>
          </a:ln>
          <a:effectLst/>
        </p:spPr>
        <p:txBody>
          <a:bodyPr rtlCol="0" anchor="ctr"/>
          <a:lstStyle/>
          <a:p>
            <a:pPr algn="ctr" defTabSz="914378">
              <a:defRPr/>
            </a:pPr>
            <a:r>
              <a:rPr lang="en-ZA" kern="0" dirty="0">
                <a:solidFill>
                  <a:prstClr val="white"/>
                </a:solidFill>
                <a:latin typeface="Georgia"/>
              </a:rPr>
              <a:t>Public health</a:t>
            </a:r>
          </a:p>
        </p:txBody>
      </p:sp>
      <p:sp>
        <p:nvSpPr>
          <p:cNvPr id="8" name="Rectangle 7">
            <a:extLst>
              <a:ext uri="{FF2B5EF4-FFF2-40B4-BE49-F238E27FC236}">
                <a16:creationId xmlns:a16="http://schemas.microsoft.com/office/drawing/2014/main" id="{886E9877-998E-4FD2-B296-76EE73B50B33}"/>
              </a:ext>
            </a:extLst>
          </p:cNvPr>
          <p:cNvSpPr/>
          <p:nvPr/>
        </p:nvSpPr>
        <p:spPr>
          <a:xfrm>
            <a:off x="6918252" y="2535685"/>
            <a:ext cx="2016224" cy="1219352"/>
          </a:xfrm>
          <a:prstGeom prst="rect">
            <a:avLst/>
          </a:prstGeom>
          <a:solidFill>
            <a:srgbClr val="8C7B70"/>
          </a:solidFill>
          <a:ln w="11429" cap="flat" cmpd="sng" algn="ctr">
            <a:solidFill>
              <a:srgbClr val="8C7B70">
                <a:shade val="50000"/>
              </a:srgbClr>
            </a:solidFill>
            <a:prstDash val="sysDash"/>
          </a:ln>
          <a:effectLst/>
        </p:spPr>
        <p:txBody>
          <a:bodyPr rtlCol="0" anchor="ctr"/>
          <a:lstStyle/>
          <a:p>
            <a:pPr algn="ctr" defTabSz="914378">
              <a:defRPr/>
            </a:pPr>
            <a:r>
              <a:rPr lang="en-ZA" kern="0" dirty="0">
                <a:solidFill>
                  <a:prstClr val="white"/>
                </a:solidFill>
                <a:latin typeface="Georgia"/>
              </a:rPr>
              <a:t>84%*</a:t>
            </a:r>
          </a:p>
        </p:txBody>
      </p:sp>
      <p:sp>
        <p:nvSpPr>
          <p:cNvPr id="9" name="Rectangle 8">
            <a:extLst>
              <a:ext uri="{FF2B5EF4-FFF2-40B4-BE49-F238E27FC236}">
                <a16:creationId xmlns:a16="http://schemas.microsoft.com/office/drawing/2014/main" id="{F628F93E-69F7-454D-931B-588C7E378F7C}"/>
              </a:ext>
            </a:extLst>
          </p:cNvPr>
          <p:cNvSpPr/>
          <p:nvPr/>
        </p:nvSpPr>
        <p:spPr>
          <a:xfrm>
            <a:off x="4825853" y="2898346"/>
            <a:ext cx="2016224" cy="494029"/>
          </a:xfrm>
          <a:prstGeom prst="rect">
            <a:avLst/>
          </a:prstGeom>
          <a:solidFill>
            <a:srgbClr val="8C7B70"/>
          </a:solidFill>
          <a:ln w="11429" cap="flat" cmpd="sng" algn="ctr">
            <a:solidFill>
              <a:srgbClr val="8C7B70">
                <a:shade val="50000"/>
              </a:srgbClr>
            </a:solidFill>
            <a:prstDash val="sysDash"/>
          </a:ln>
          <a:effectLst/>
        </p:spPr>
        <p:txBody>
          <a:bodyPr rtlCol="0" anchor="ctr"/>
          <a:lstStyle/>
          <a:p>
            <a:pPr algn="ctr" defTabSz="914378">
              <a:defRPr/>
            </a:pPr>
            <a:r>
              <a:rPr lang="en-ZA" kern="0" dirty="0">
                <a:solidFill>
                  <a:prstClr val="white"/>
                </a:solidFill>
                <a:latin typeface="Georgia"/>
              </a:rPr>
              <a:t>16%</a:t>
            </a:r>
          </a:p>
        </p:txBody>
      </p:sp>
      <p:sp>
        <p:nvSpPr>
          <p:cNvPr id="10" name="Rectangle 9">
            <a:extLst>
              <a:ext uri="{FF2B5EF4-FFF2-40B4-BE49-F238E27FC236}">
                <a16:creationId xmlns:a16="http://schemas.microsoft.com/office/drawing/2014/main" id="{DDFB570D-AAF8-4532-8AFF-BE58763D6B28}"/>
              </a:ext>
            </a:extLst>
          </p:cNvPr>
          <p:cNvSpPr/>
          <p:nvPr/>
        </p:nvSpPr>
        <p:spPr>
          <a:xfrm>
            <a:off x="6918252" y="3870072"/>
            <a:ext cx="2016224" cy="1048889"/>
          </a:xfrm>
          <a:prstGeom prst="rect">
            <a:avLst/>
          </a:prstGeom>
          <a:solidFill>
            <a:srgbClr val="8FB08C"/>
          </a:solidFill>
          <a:ln w="11429" cap="flat" cmpd="sng" algn="ctr">
            <a:solidFill>
              <a:srgbClr val="8FB08C">
                <a:shade val="50000"/>
              </a:srgbClr>
            </a:solidFill>
            <a:prstDash val="sysDash"/>
          </a:ln>
          <a:effectLst/>
        </p:spPr>
        <p:txBody>
          <a:bodyPr rtlCol="0" anchor="ctr"/>
          <a:lstStyle/>
          <a:p>
            <a:pPr algn="ctr" defTabSz="914378">
              <a:defRPr/>
            </a:pPr>
            <a:r>
              <a:rPr lang="en-ZA" kern="0" dirty="0">
                <a:solidFill>
                  <a:prstClr val="white"/>
                </a:solidFill>
                <a:latin typeface="Georgia"/>
              </a:rPr>
              <a:t>54%</a:t>
            </a:r>
          </a:p>
          <a:p>
            <a:pPr algn="ctr" defTabSz="914378">
              <a:defRPr/>
            </a:pPr>
            <a:r>
              <a:rPr lang="en-ZA" kern="0" dirty="0">
                <a:solidFill>
                  <a:prstClr val="white"/>
                </a:solidFill>
                <a:latin typeface="Georgia"/>
              </a:rPr>
              <a:t>ZAR 3530</a:t>
            </a:r>
          </a:p>
        </p:txBody>
      </p:sp>
      <p:sp>
        <p:nvSpPr>
          <p:cNvPr id="11" name="Rectangle 10">
            <a:extLst>
              <a:ext uri="{FF2B5EF4-FFF2-40B4-BE49-F238E27FC236}">
                <a16:creationId xmlns:a16="http://schemas.microsoft.com/office/drawing/2014/main" id="{3876E28D-15AB-4205-BBEF-69A72BBEA67E}"/>
              </a:ext>
            </a:extLst>
          </p:cNvPr>
          <p:cNvSpPr/>
          <p:nvPr/>
        </p:nvSpPr>
        <p:spPr>
          <a:xfrm>
            <a:off x="4825852" y="3927869"/>
            <a:ext cx="2016224" cy="933293"/>
          </a:xfrm>
          <a:prstGeom prst="rect">
            <a:avLst/>
          </a:prstGeom>
          <a:solidFill>
            <a:srgbClr val="8FB08C"/>
          </a:solidFill>
          <a:ln w="11429" cap="flat" cmpd="sng" algn="ctr">
            <a:solidFill>
              <a:srgbClr val="8FB08C">
                <a:shade val="50000"/>
              </a:srgbClr>
            </a:solidFill>
            <a:prstDash val="sysDash"/>
          </a:ln>
          <a:effectLst/>
        </p:spPr>
        <p:txBody>
          <a:bodyPr rtlCol="0" anchor="ctr"/>
          <a:lstStyle/>
          <a:p>
            <a:pPr algn="ctr" defTabSz="914378">
              <a:defRPr/>
            </a:pPr>
            <a:r>
              <a:rPr lang="en-ZA" kern="0" dirty="0">
                <a:solidFill>
                  <a:prstClr val="white"/>
                </a:solidFill>
                <a:latin typeface="Georgia"/>
              </a:rPr>
              <a:t>46%</a:t>
            </a:r>
          </a:p>
          <a:p>
            <a:pPr algn="ctr" defTabSz="914378">
              <a:defRPr/>
            </a:pPr>
            <a:r>
              <a:rPr lang="en-ZA" kern="0" dirty="0">
                <a:solidFill>
                  <a:prstClr val="white"/>
                </a:solidFill>
                <a:latin typeface="Georgia"/>
              </a:rPr>
              <a:t>ZAR 15 823</a:t>
            </a:r>
          </a:p>
        </p:txBody>
      </p:sp>
      <p:sp>
        <p:nvSpPr>
          <p:cNvPr id="12" name="TextBox 11">
            <a:extLst>
              <a:ext uri="{FF2B5EF4-FFF2-40B4-BE49-F238E27FC236}">
                <a16:creationId xmlns:a16="http://schemas.microsoft.com/office/drawing/2014/main" id="{CB6953D2-3C32-4E8E-8EFE-9BEA50B56795}"/>
              </a:ext>
            </a:extLst>
          </p:cNvPr>
          <p:cNvSpPr txBox="1"/>
          <p:nvPr/>
        </p:nvSpPr>
        <p:spPr>
          <a:xfrm>
            <a:off x="2794756" y="2987648"/>
            <a:ext cx="2016224" cy="338554"/>
          </a:xfrm>
          <a:prstGeom prst="rect">
            <a:avLst/>
          </a:prstGeom>
          <a:noFill/>
        </p:spPr>
        <p:txBody>
          <a:bodyPr wrap="square" rtlCol="0">
            <a:spAutoFit/>
          </a:bodyPr>
          <a:lstStyle/>
          <a:p>
            <a:pPr defTabSz="914378"/>
            <a:r>
              <a:rPr lang="en-ZA" sz="1600" dirty="0">
                <a:solidFill>
                  <a:prstClr val="black"/>
                </a:solidFill>
                <a:latin typeface="Georgia"/>
              </a:rPr>
              <a:t>Population coverage</a:t>
            </a:r>
          </a:p>
        </p:txBody>
      </p:sp>
      <p:sp>
        <p:nvSpPr>
          <p:cNvPr id="13" name="TextBox 12">
            <a:extLst>
              <a:ext uri="{FF2B5EF4-FFF2-40B4-BE49-F238E27FC236}">
                <a16:creationId xmlns:a16="http://schemas.microsoft.com/office/drawing/2014/main" id="{2F992CBB-F5D1-4F8C-9812-BFEDE2A4DC3A}"/>
              </a:ext>
            </a:extLst>
          </p:cNvPr>
          <p:cNvSpPr txBox="1"/>
          <p:nvPr/>
        </p:nvSpPr>
        <p:spPr>
          <a:xfrm>
            <a:off x="2366100" y="4113718"/>
            <a:ext cx="2424781" cy="584775"/>
          </a:xfrm>
          <a:prstGeom prst="rect">
            <a:avLst/>
          </a:prstGeom>
          <a:noFill/>
        </p:spPr>
        <p:txBody>
          <a:bodyPr wrap="square" rtlCol="0">
            <a:spAutoFit/>
          </a:bodyPr>
          <a:lstStyle/>
          <a:p>
            <a:pPr defTabSz="914378"/>
            <a:r>
              <a:rPr lang="en-ZA" sz="1600" dirty="0">
                <a:solidFill>
                  <a:prstClr val="black"/>
                </a:solidFill>
                <a:latin typeface="Georgia"/>
              </a:rPr>
              <a:t>Total health expenditure</a:t>
            </a:r>
            <a:br>
              <a:rPr lang="en-ZA" sz="1600" dirty="0">
                <a:solidFill>
                  <a:prstClr val="black"/>
                </a:solidFill>
                <a:latin typeface="Georgia"/>
              </a:rPr>
            </a:br>
            <a:r>
              <a:rPr lang="en-ZA" sz="1600" dirty="0">
                <a:solidFill>
                  <a:prstClr val="black"/>
                </a:solidFill>
                <a:latin typeface="Georgia"/>
              </a:rPr>
              <a:t>(per capita expenditure)</a:t>
            </a:r>
          </a:p>
        </p:txBody>
      </p:sp>
      <p:sp>
        <p:nvSpPr>
          <p:cNvPr id="14" name="TextBox 13">
            <a:extLst>
              <a:ext uri="{FF2B5EF4-FFF2-40B4-BE49-F238E27FC236}">
                <a16:creationId xmlns:a16="http://schemas.microsoft.com/office/drawing/2014/main" id="{BAB2204F-544A-4978-B20D-104D5EB1A690}"/>
              </a:ext>
            </a:extLst>
          </p:cNvPr>
          <p:cNvSpPr txBox="1"/>
          <p:nvPr/>
        </p:nvSpPr>
        <p:spPr>
          <a:xfrm>
            <a:off x="567826" y="1711412"/>
            <a:ext cx="2664296" cy="923330"/>
          </a:xfrm>
          <a:prstGeom prst="rect">
            <a:avLst/>
          </a:prstGeom>
          <a:noFill/>
        </p:spPr>
        <p:txBody>
          <a:bodyPr wrap="square" rtlCol="0">
            <a:spAutoFit/>
          </a:bodyPr>
          <a:lstStyle/>
          <a:p>
            <a:pPr defTabSz="914378"/>
            <a:r>
              <a:rPr lang="en-ZA" sz="2700" dirty="0">
                <a:solidFill>
                  <a:prstClr val="black"/>
                </a:solidFill>
                <a:latin typeface="Georgia"/>
              </a:rPr>
              <a:t>59,3 million population</a:t>
            </a:r>
          </a:p>
        </p:txBody>
      </p:sp>
      <p:sp>
        <p:nvSpPr>
          <p:cNvPr id="3" name="TextBox 2">
            <a:extLst>
              <a:ext uri="{FF2B5EF4-FFF2-40B4-BE49-F238E27FC236}">
                <a16:creationId xmlns:a16="http://schemas.microsoft.com/office/drawing/2014/main" id="{22686BEF-196E-41BC-A82E-3BB8BA63033E}"/>
              </a:ext>
            </a:extLst>
          </p:cNvPr>
          <p:cNvSpPr txBox="1"/>
          <p:nvPr/>
        </p:nvSpPr>
        <p:spPr>
          <a:xfrm>
            <a:off x="0" y="4935751"/>
            <a:ext cx="8934476" cy="415498"/>
          </a:xfrm>
          <a:prstGeom prst="rect">
            <a:avLst/>
          </a:prstGeom>
          <a:noFill/>
        </p:spPr>
        <p:txBody>
          <a:bodyPr wrap="square" rtlCol="0">
            <a:spAutoFit/>
          </a:bodyPr>
          <a:lstStyle/>
          <a:p>
            <a:pPr defTabSz="342900"/>
            <a:r>
              <a:rPr lang="en-ZA" sz="1050" dirty="0">
                <a:solidFill>
                  <a:prstClr val="black"/>
                </a:solidFill>
                <a:latin typeface="Tw Cen MT" panose="020B0602020104020603"/>
              </a:rPr>
              <a:t>Source: Health Systems Trust. 2018. South African Health Review </a:t>
            </a:r>
            <a:r>
              <a:rPr lang="en-ZA" sz="1050" dirty="0">
                <a:solidFill>
                  <a:prstClr val="black"/>
                </a:solidFill>
                <a:latin typeface="Tw Cen MT" panose="020B0602020104020603"/>
                <a:hlinkClick r:id="rId3">
                  <a:extLst>
                    <a:ext uri="{A12FA001-AC4F-418D-AE19-62706E023703}">
                      <ahyp:hlinkClr xmlns:ahyp="http://schemas.microsoft.com/office/drawing/2018/hyperlinkcolor" val="tx"/>
                    </a:ext>
                  </a:extLst>
                </a:hlinkClick>
              </a:rPr>
              <a:t>https://www.hst.org.za/publications/South%20African%20Health%20Reviews/SAHR%202018.pdf</a:t>
            </a:r>
            <a:r>
              <a:rPr lang="en-ZA" sz="1050" dirty="0">
                <a:solidFill>
                  <a:prstClr val="black"/>
                </a:solidFill>
                <a:latin typeface="Tw Cen MT" panose="020B0602020104020603"/>
              </a:rPr>
              <a:t>   </a:t>
            </a:r>
          </a:p>
        </p:txBody>
      </p:sp>
    </p:spTree>
    <p:extLst>
      <p:ext uri="{BB962C8B-B14F-4D97-AF65-F5344CB8AC3E}">
        <p14:creationId xmlns:p14="http://schemas.microsoft.com/office/powerpoint/2010/main" val="369743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FD3BD-DAFE-44B2-B646-CB135544568A}"/>
              </a:ext>
            </a:extLst>
          </p:cNvPr>
          <p:cNvSpPr>
            <a:spLocks noGrp="1"/>
          </p:cNvSpPr>
          <p:nvPr>
            <p:ph type="title"/>
          </p:nvPr>
        </p:nvSpPr>
        <p:spPr/>
        <p:txBody>
          <a:bodyPr/>
          <a:lstStyle/>
          <a:p>
            <a:r>
              <a:rPr lang="en-ZA" dirty="0"/>
              <a:t>Administration of flu vaccines</a:t>
            </a:r>
          </a:p>
        </p:txBody>
      </p:sp>
      <p:graphicFrame>
        <p:nvGraphicFramePr>
          <p:cNvPr id="4" name="Content Placeholder 3">
            <a:extLst>
              <a:ext uri="{FF2B5EF4-FFF2-40B4-BE49-F238E27FC236}">
                <a16:creationId xmlns:a16="http://schemas.microsoft.com/office/drawing/2014/main" id="{C0FE30CB-85F5-42B2-B8D1-88A15A01A1F5}"/>
              </a:ext>
            </a:extLst>
          </p:cNvPr>
          <p:cNvGraphicFramePr>
            <a:graphicFrameLocks noGrp="1"/>
          </p:cNvGraphicFramePr>
          <p:nvPr>
            <p:ph idx="1"/>
          </p:nvPr>
        </p:nvGraphicFramePr>
        <p:xfrm>
          <a:off x="856060" y="1687116"/>
          <a:ext cx="7429500" cy="2656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5600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6071-2FC7-4706-A6AC-DF12B370F068}"/>
              </a:ext>
            </a:extLst>
          </p:cNvPr>
          <p:cNvSpPr>
            <a:spLocks noGrp="1"/>
          </p:cNvSpPr>
          <p:nvPr>
            <p:ph type="title"/>
          </p:nvPr>
        </p:nvSpPr>
        <p:spPr>
          <a:xfrm>
            <a:off x="857251" y="242794"/>
            <a:ext cx="7429499" cy="1108928"/>
          </a:xfrm>
        </p:spPr>
        <p:txBody>
          <a:bodyPr/>
          <a:lstStyle/>
          <a:p>
            <a:r>
              <a:rPr lang="en-ZA" dirty="0"/>
              <a:t>Pre-Covid-19:</a:t>
            </a:r>
            <a:br>
              <a:rPr lang="en-ZA" dirty="0"/>
            </a:br>
            <a:r>
              <a:rPr lang="en-ZA" dirty="0"/>
              <a:t>Priority patients for flu vaccines</a:t>
            </a:r>
          </a:p>
        </p:txBody>
      </p:sp>
      <p:graphicFrame>
        <p:nvGraphicFramePr>
          <p:cNvPr id="6" name="Content Placeholder 5">
            <a:extLst>
              <a:ext uri="{FF2B5EF4-FFF2-40B4-BE49-F238E27FC236}">
                <a16:creationId xmlns:a16="http://schemas.microsoft.com/office/drawing/2014/main" id="{D14E6BD7-AC9A-4078-9339-57AEA3EB452A}"/>
              </a:ext>
            </a:extLst>
          </p:cNvPr>
          <p:cNvGraphicFramePr>
            <a:graphicFrameLocks noGrp="1"/>
          </p:cNvGraphicFramePr>
          <p:nvPr>
            <p:ph idx="1"/>
          </p:nvPr>
        </p:nvGraphicFramePr>
        <p:xfrm>
          <a:off x="630591" y="1351722"/>
          <a:ext cx="8205296" cy="3568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356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58E99-7694-4A64-A535-0FB694B1BD1C}"/>
              </a:ext>
            </a:extLst>
          </p:cNvPr>
          <p:cNvSpPr>
            <a:spLocks noGrp="1"/>
          </p:cNvSpPr>
          <p:nvPr>
            <p:ph type="title"/>
          </p:nvPr>
        </p:nvSpPr>
        <p:spPr/>
        <p:txBody>
          <a:bodyPr/>
          <a:lstStyle/>
          <a:p>
            <a:r>
              <a:rPr lang="en-ZA" dirty="0">
                <a:solidFill>
                  <a:prstClr val="black"/>
                </a:solidFill>
              </a:rPr>
              <a:t>Flu vaccine statistics 2019: Private sector</a:t>
            </a:r>
            <a:endParaRPr lang="en-ZA" dirty="0"/>
          </a:p>
        </p:txBody>
      </p:sp>
      <p:graphicFrame>
        <p:nvGraphicFramePr>
          <p:cNvPr id="4" name="Table 4">
            <a:extLst>
              <a:ext uri="{FF2B5EF4-FFF2-40B4-BE49-F238E27FC236}">
                <a16:creationId xmlns:a16="http://schemas.microsoft.com/office/drawing/2014/main" id="{5670B0D7-3EBB-4DCB-AC98-B3DEFE11426D}"/>
              </a:ext>
            </a:extLst>
          </p:cNvPr>
          <p:cNvGraphicFramePr>
            <a:graphicFrameLocks noGrp="1"/>
          </p:cNvGraphicFramePr>
          <p:nvPr>
            <p:ph idx="1"/>
          </p:nvPr>
        </p:nvGraphicFramePr>
        <p:xfrm>
          <a:off x="856060" y="1945534"/>
          <a:ext cx="7429500" cy="1032510"/>
        </p:xfrm>
        <a:graphic>
          <a:graphicData uri="http://schemas.openxmlformats.org/drawingml/2006/table">
            <a:tbl>
              <a:tblPr firstRow="1" bandRow="1">
                <a:tableStyleId>{5C22544A-7EE6-4342-B048-85BDC9FD1C3A}</a:tableStyleId>
              </a:tblPr>
              <a:tblGrid>
                <a:gridCol w="1485900">
                  <a:extLst>
                    <a:ext uri="{9D8B030D-6E8A-4147-A177-3AD203B41FA5}">
                      <a16:colId xmlns:a16="http://schemas.microsoft.com/office/drawing/2014/main" val="221578298"/>
                    </a:ext>
                  </a:extLst>
                </a:gridCol>
                <a:gridCol w="1485900">
                  <a:extLst>
                    <a:ext uri="{9D8B030D-6E8A-4147-A177-3AD203B41FA5}">
                      <a16:colId xmlns:a16="http://schemas.microsoft.com/office/drawing/2014/main" val="4013843990"/>
                    </a:ext>
                  </a:extLst>
                </a:gridCol>
                <a:gridCol w="1485900">
                  <a:extLst>
                    <a:ext uri="{9D8B030D-6E8A-4147-A177-3AD203B41FA5}">
                      <a16:colId xmlns:a16="http://schemas.microsoft.com/office/drawing/2014/main" val="1541117350"/>
                    </a:ext>
                  </a:extLst>
                </a:gridCol>
                <a:gridCol w="1485900">
                  <a:extLst>
                    <a:ext uri="{9D8B030D-6E8A-4147-A177-3AD203B41FA5}">
                      <a16:colId xmlns:a16="http://schemas.microsoft.com/office/drawing/2014/main" val="3907197293"/>
                    </a:ext>
                  </a:extLst>
                </a:gridCol>
                <a:gridCol w="1485900">
                  <a:extLst>
                    <a:ext uri="{9D8B030D-6E8A-4147-A177-3AD203B41FA5}">
                      <a16:colId xmlns:a16="http://schemas.microsoft.com/office/drawing/2014/main" val="3473265875"/>
                    </a:ext>
                  </a:extLst>
                </a:gridCol>
              </a:tblGrid>
              <a:tr h="278130">
                <a:tc>
                  <a:txBody>
                    <a:bodyPr/>
                    <a:lstStyle/>
                    <a:p>
                      <a:endParaRPr lang="en-ZA" sz="1000"/>
                    </a:p>
                  </a:txBody>
                  <a:tcPr marL="68580" marR="68580" marT="34290" marB="34290"/>
                </a:tc>
                <a:tc>
                  <a:txBody>
                    <a:bodyPr/>
                    <a:lstStyle/>
                    <a:p>
                      <a:pPr algn="ctr"/>
                      <a:r>
                        <a:rPr lang="en-ZA" sz="1000" dirty="0"/>
                        <a:t>2016</a:t>
                      </a:r>
                    </a:p>
                  </a:txBody>
                  <a:tcPr marL="68580" marR="68580" marT="34290" marB="34290"/>
                </a:tc>
                <a:tc>
                  <a:txBody>
                    <a:bodyPr/>
                    <a:lstStyle/>
                    <a:p>
                      <a:pPr algn="ctr"/>
                      <a:r>
                        <a:rPr lang="en-ZA" sz="1000" dirty="0"/>
                        <a:t>2017</a:t>
                      </a:r>
                    </a:p>
                  </a:txBody>
                  <a:tcPr marL="68580" marR="68580" marT="34290" marB="34290"/>
                </a:tc>
                <a:tc>
                  <a:txBody>
                    <a:bodyPr/>
                    <a:lstStyle/>
                    <a:p>
                      <a:pPr algn="ctr"/>
                      <a:r>
                        <a:rPr lang="en-ZA" sz="1000" dirty="0"/>
                        <a:t>2018</a:t>
                      </a:r>
                    </a:p>
                  </a:txBody>
                  <a:tcPr marL="68580" marR="68580" marT="34290" marB="34290"/>
                </a:tc>
                <a:tc>
                  <a:txBody>
                    <a:bodyPr/>
                    <a:lstStyle/>
                    <a:p>
                      <a:pPr algn="ctr"/>
                      <a:r>
                        <a:rPr lang="en-ZA" sz="1000" dirty="0"/>
                        <a:t>2019</a:t>
                      </a:r>
                    </a:p>
                  </a:txBody>
                  <a:tcPr marL="68580" marR="68580" marT="34290" marB="34290"/>
                </a:tc>
                <a:extLst>
                  <a:ext uri="{0D108BD9-81ED-4DB2-BD59-A6C34878D82A}">
                    <a16:rowId xmlns:a16="http://schemas.microsoft.com/office/drawing/2014/main" val="2954062627"/>
                  </a:ext>
                </a:extLst>
              </a:tr>
              <a:tr h="377190">
                <a:tc>
                  <a:txBody>
                    <a:bodyPr/>
                    <a:lstStyle/>
                    <a:p>
                      <a:r>
                        <a:rPr lang="en-ZA" sz="1000" dirty="0"/>
                        <a:t>Influenza vaccine (vials / doses)</a:t>
                      </a:r>
                    </a:p>
                  </a:txBody>
                  <a:tcPr marL="68580" marR="68580" marT="34290" marB="34290"/>
                </a:tc>
                <a:tc>
                  <a:txBody>
                    <a:bodyPr/>
                    <a:lstStyle/>
                    <a:p>
                      <a:pPr algn="ctr"/>
                      <a:r>
                        <a:rPr lang="en-ZA" sz="1400" dirty="0">
                          <a:solidFill>
                            <a:srgbClr val="363636"/>
                          </a:solidFill>
                          <a:effectLst/>
                          <a:latin typeface="Roboto"/>
                        </a:rPr>
                        <a:t>918 805</a:t>
                      </a:r>
                      <a:endParaRPr lang="en-ZA" sz="1400" dirty="0">
                        <a:effectLst/>
                        <a:latin typeface="Roboto"/>
                      </a:endParaRPr>
                    </a:p>
                  </a:txBody>
                  <a:tcPr marL="51435" marR="51435" marT="0" marB="0" anchor="ctr"/>
                </a:tc>
                <a:tc>
                  <a:txBody>
                    <a:bodyPr/>
                    <a:lstStyle/>
                    <a:p>
                      <a:pPr algn="ctr"/>
                      <a:r>
                        <a:rPr lang="en-ZA" sz="1400" dirty="0">
                          <a:solidFill>
                            <a:srgbClr val="363636"/>
                          </a:solidFill>
                          <a:effectLst/>
                          <a:latin typeface="Roboto"/>
                        </a:rPr>
                        <a:t>735 468</a:t>
                      </a:r>
                      <a:endParaRPr lang="en-ZA" sz="1400" dirty="0">
                        <a:effectLst/>
                        <a:latin typeface="Roboto"/>
                      </a:endParaRPr>
                    </a:p>
                  </a:txBody>
                  <a:tcPr marL="51435" marR="51435" marT="0" marB="0" anchor="ctr"/>
                </a:tc>
                <a:tc>
                  <a:txBody>
                    <a:bodyPr/>
                    <a:lstStyle/>
                    <a:p>
                      <a:pPr algn="ctr"/>
                      <a:r>
                        <a:rPr lang="en-ZA" sz="1400" dirty="0">
                          <a:solidFill>
                            <a:srgbClr val="363636"/>
                          </a:solidFill>
                          <a:effectLst/>
                          <a:latin typeface="Roboto"/>
                        </a:rPr>
                        <a:t>934 535</a:t>
                      </a:r>
                      <a:endParaRPr lang="en-ZA" sz="1400" dirty="0">
                        <a:effectLst/>
                        <a:latin typeface="Roboto"/>
                      </a:endParaRPr>
                    </a:p>
                  </a:txBody>
                  <a:tcPr marL="51435" marR="51435" marT="0" marB="0" anchor="ctr"/>
                </a:tc>
                <a:tc>
                  <a:txBody>
                    <a:bodyPr/>
                    <a:lstStyle/>
                    <a:p>
                      <a:pPr algn="ctr"/>
                      <a:r>
                        <a:rPr lang="en-ZA" sz="1400" dirty="0">
                          <a:solidFill>
                            <a:srgbClr val="363636"/>
                          </a:solidFill>
                          <a:effectLst/>
                          <a:latin typeface="Roboto"/>
                        </a:rPr>
                        <a:t>894 836</a:t>
                      </a:r>
                      <a:endParaRPr lang="en-ZA" sz="1400" dirty="0">
                        <a:effectLst/>
                        <a:latin typeface="Roboto"/>
                      </a:endParaRPr>
                    </a:p>
                  </a:txBody>
                  <a:tcPr marL="51435" marR="51435" marT="0" marB="0" anchor="ctr"/>
                </a:tc>
                <a:extLst>
                  <a:ext uri="{0D108BD9-81ED-4DB2-BD59-A6C34878D82A}">
                    <a16:rowId xmlns:a16="http://schemas.microsoft.com/office/drawing/2014/main" val="2515195062"/>
                  </a:ext>
                </a:extLst>
              </a:tr>
              <a:tr h="377190">
                <a:tc>
                  <a:txBody>
                    <a:bodyPr/>
                    <a:lstStyle/>
                    <a:p>
                      <a:r>
                        <a:rPr lang="en-ZA" sz="1000" dirty="0"/>
                        <a:t>Growth percentage year-on-year</a:t>
                      </a:r>
                    </a:p>
                  </a:txBody>
                  <a:tcPr marL="68580" marR="68580" marT="34290" marB="34290"/>
                </a:tc>
                <a:tc>
                  <a:txBody>
                    <a:bodyPr/>
                    <a:lstStyle/>
                    <a:p>
                      <a:pPr algn="ctr"/>
                      <a:endParaRPr lang="en-ZA" sz="1400" dirty="0">
                        <a:effectLst/>
                        <a:latin typeface="Roboto"/>
                      </a:endParaRPr>
                    </a:p>
                  </a:txBody>
                  <a:tcPr marL="51435" marR="51435" marT="0" marB="0" anchor="ctr"/>
                </a:tc>
                <a:tc>
                  <a:txBody>
                    <a:bodyPr/>
                    <a:lstStyle/>
                    <a:p>
                      <a:pPr algn="ctr"/>
                      <a:r>
                        <a:rPr lang="en-ZA" sz="1400" dirty="0">
                          <a:effectLst/>
                          <a:latin typeface="Roboto"/>
                        </a:rPr>
                        <a:t>-19,95%</a:t>
                      </a:r>
                    </a:p>
                  </a:txBody>
                  <a:tcPr marL="51435" marR="51435" marT="0" marB="0" anchor="ctr"/>
                </a:tc>
                <a:tc>
                  <a:txBody>
                    <a:bodyPr/>
                    <a:lstStyle/>
                    <a:p>
                      <a:pPr algn="ctr"/>
                      <a:r>
                        <a:rPr lang="en-ZA" sz="1400" dirty="0">
                          <a:effectLst/>
                          <a:latin typeface="Roboto"/>
                        </a:rPr>
                        <a:t>27,07%</a:t>
                      </a:r>
                    </a:p>
                  </a:txBody>
                  <a:tcPr marL="51435" marR="51435" marT="0" marB="0" anchor="ctr"/>
                </a:tc>
                <a:tc>
                  <a:txBody>
                    <a:bodyPr/>
                    <a:lstStyle/>
                    <a:p>
                      <a:pPr algn="ctr"/>
                      <a:r>
                        <a:rPr lang="en-ZA" sz="1400" dirty="0">
                          <a:effectLst/>
                          <a:latin typeface="Roboto"/>
                        </a:rPr>
                        <a:t>-4,25%</a:t>
                      </a:r>
                    </a:p>
                  </a:txBody>
                  <a:tcPr marL="51435" marR="51435" marT="0" marB="0" anchor="ctr"/>
                </a:tc>
                <a:extLst>
                  <a:ext uri="{0D108BD9-81ED-4DB2-BD59-A6C34878D82A}">
                    <a16:rowId xmlns:a16="http://schemas.microsoft.com/office/drawing/2014/main" val="1684134390"/>
                  </a:ext>
                </a:extLst>
              </a:tr>
            </a:tbl>
          </a:graphicData>
        </a:graphic>
      </p:graphicFrame>
      <p:sp>
        <p:nvSpPr>
          <p:cNvPr id="3" name="TextBox 2">
            <a:extLst>
              <a:ext uri="{FF2B5EF4-FFF2-40B4-BE49-F238E27FC236}">
                <a16:creationId xmlns:a16="http://schemas.microsoft.com/office/drawing/2014/main" id="{2B2339B6-E2E1-4A3B-9E01-A7B05796B849}"/>
              </a:ext>
            </a:extLst>
          </p:cNvPr>
          <p:cNvSpPr txBox="1"/>
          <p:nvPr/>
        </p:nvSpPr>
        <p:spPr>
          <a:xfrm>
            <a:off x="6517228" y="4912667"/>
            <a:ext cx="2626772" cy="415498"/>
          </a:xfrm>
          <a:prstGeom prst="rect">
            <a:avLst/>
          </a:prstGeom>
          <a:noFill/>
        </p:spPr>
        <p:txBody>
          <a:bodyPr wrap="square" rtlCol="0">
            <a:spAutoFit/>
          </a:bodyPr>
          <a:lstStyle/>
          <a:p>
            <a:pPr defTabSz="342900"/>
            <a:r>
              <a:rPr lang="en-ZA" sz="1050" dirty="0">
                <a:solidFill>
                  <a:prstClr val="black"/>
                </a:solidFill>
                <a:latin typeface="Tw Cen MT" panose="020B0602020104020603"/>
              </a:rPr>
              <a:t>Source: IQVIA Total Private Market April 2020</a:t>
            </a:r>
          </a:p>
        </p:txBody>
      </p:sp>
    </p:spTree>
    <p:extLst>
      <p:ext uri="{BB962C8B-B14F-4D97-AF65-F5344CB8AC3E}">
        <p14:creationId xmlns:p14="http://schemas.microsoft.com/office/powerpoint/2010/main" val="3363383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6653-3E29-4DFC-8A80-13824F66BFB6}"/>
              </a:ext>
            </a:extLst>
          </p:cNvPr>
          <p:cNvSpPr>
            <a:spLocks noGrp="1"/>
          </p:cNvSpPr>
          <p:nvPr>
            <p:ph type="title"/>
          </p:nvPr>
        </p:nvSpPr>
        <p:spPr>
          <a:xfrm>
            <a:off x="862945" y="96120"/>
            <a:ext cx="7429499" cy="717341"/>
          </a:xfrm>
        </p:spPr>
        <p:txBody>
          <a:bodyPr/>
          <a:lstStyle/>
          <a:p>
            <a:r>
              <a:rPr lang="en-ZA" dirty="0"/>
              <a:t>Flu vaccine statistics 2019: PUBLIC sector</a:t>
            </a:r>
          </a:p>
        </p:txBody>
      </p:sp>
      <p:graphicFrame>
        <p:nvGraphicFramePr>
          <p:cNvPr id="4" name="Chart 3">
            <a:extLst>
              <a:ext uri="{FF2B5EF4-FFF2-40B4-BE49-F238E27FC236}">
                <a16:creationId xmlns:a16="http://schemas.microsoft.com/office/drawing/2014/main" id="{1EFBCF6E-5604-4724-B59E-59971793B550}"/>
              </a:ext>
            </a:extLst>
          </p:cNvPr>
          <p:cNvGraphicFramePr>
            <a:graphicFrameLocks/>
          </p:cNvGraphicFramePr>
          <p:nvPr/>
        </p:nvGraphicFramePr>
        <p:xfrm>
          <a:off x="0" y="578773"/>
          <a:ext cx="7429499" cy="305876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66A6360-423D-483C-968E-F7094184E12D}"/>
              </a:ext>
            </a:extLst>
          </p:cNvPr>
          <p:cNvSpPr txBox="1"/>
          <p:nvPr/>
        </p:nvSpPr>
        <p:spPr>
          <a:xfrm>
            <a:off x="7351333" y="578774"/>
            <a:ext cx="1804058" cy="715581"/>
          </a:xfrm>
          <a:prstGeom prst="rect">
            <a:avLst/>
          </a:prstGeom>
          <a:noFill/>
        </p:spPr>
        <p:txBody>
          <a:bodyPr wrap="square" rtlCol="0">
            <a:spAutoFit/>
          </a:bodyPr>
          <a:lstStyle/>
          <a:p>
            <a:pPr defTabSz="342900"/>
            <a:r>
              <a:rPr lang="en-ZA" sz="1350" b="1" dirty="0">
                <a:solidFill>
                  <a:prstClr val="black"/>
                </a:solidFill>
                <a:latin typeface="Tw Cen MT" panose="020B0602020104020603"/>
              </a:rPr>
              <a:t>Total for public sector:</a:t>
            </a:r>
          </a:p>
          <a:p>
            <a:pPr defTabSz="342900"/>
            <a:r>
              <a:rPr lang="en-ZA" sz="1350" dirty="0">
                <a:solidFill>
                  <a:prstClr val="black"/>
                </a:solidFill>
                <a:latin typeface="Tw Cen MT" panose="020B0602020104020603"/>
              </a:rPr>
              <a:t>Received – 1 005 120</a:t>
            </a:r>
          </a:p>
          <a:p>
            <a:pPr defTabSz="342900"/>
            <a:r>
              <a:rPr lang="en-ZA" sz="1350" dirty="0">
                <a:solidFill>
                  <a:prstClr val="black"/>
                </a:solidFill>
                <a:latin typeface="Tw Cen MT" panose="020B0602020104020603"/>
              </a:rPr>
              <a:t>Utilized – 944 150</a:t>
            </a:r>
          </a:p>
        </p:txBody>
      </p:sp>
      <p:graphicFrame>
        <p:nvGraphicFramePr>
          <p:cNvPr id="6" name="Table 6">
            <a:extLst>
              <a:ext uri="{FF2B5EF4-FFF2-40B4-BE49-F238E27FC236}">
                <a16:creationId xmlns:a16="http://schemas.microsoft.com/office/drawing/2014/main" id="{D901CAAA-2148-4049-82C0-A06D594EAD1C}"/>
              </a:ext>
            </a:extLst>
          </p:cNvPr>
          <p:cNvGraphicFramePr>
            <a:graphicFrameLocks noGrp="1"/>
          </p:cNvGraphicFramePr>
          <p:nvPr/>
        </p:nvGraphicFramePr>
        <p:xfrm>
          <a:off x="91834" y="4011586"/>
          <a:ext cx="8971722" cy="990600"/>
        </p:xfrm>
        <a:graphic>
          <a:graphicData uri="http://schemas.openxmlformats.org/drawingml/2006/table">
            <a:tbl>
              <a:tblPr firstRow="1" bandRow="1">
                <a:tableStyleId>{5C22544A-7EE6-4342-B048-85BDC9FD1C3A}</a:tableStyleId>
              </a:tblPr>
              <a:tblGrid>
                <a:gridCol w="2084836">
                  <a:extLst>
                    <a:ext uri="{9D8B030D-6E8A-4147-A177-3AD203B41FA5}">
                      <a16:colId xmlns:a16="http://schemas.microsoft.com/office/drawing/2014/main" val="1161801696"/>
                    </a:ext>
                  </a:extLst>
                </a:gridCol>
                <a:gridCol w="695739">
                  <a:extLst>
                    <a:ext uri="{9D8B030D-6E8A-4147-A177-3AD203B41FA5}">
                      <a16:colId xmlns:a16="http://schemas.microsoft.com/office/drawing/2014/main" val="1843061385"/>
                    </a:ext>
                  </a:extLst>
                </a:gridCol>
                <a:gridCol w="616226">
                  <a:extLst>
                    <a:ext uri="{9D8B030D-6E8A-4147-A177-3AD203B41FA5}">
                      <a16:colId xmlns:a16="http://schemas.microsoft.com/office/drawing/2014/main" val="982061409"/>
                    </a:ext>
                  </a:extLst>
                </a:gridCol>
                <a:gridCol w="765313">
                  <a:extLst>
                    <a:ext uri="{9D8B030D-6E8A-4147-A177-3AD203B41FA5}">
                      <a16:colId xmlns:a16="http://schemas.microsoft.com/office/drawing/2014/main" val="2812490327"/>
                    </a:ext>
                  </a:extLst>
                </a:gridCol>
                <a:gridCol w="844826">
                  <a:extLst>
                    <a:ext uri="{9D8B030D-6E8A-4147-A177-3AD203B41FA5}">
                      <a16:colId xmlns:a16="http://schemas.microsoft.com/office/drawing/2014/main" val="116895734"/>
                    </a:ext>
                  </a:extLst>
                </a:gridCol>
                <a:gridCol w="755374">
                  <a:extLst>
                    <a:ext uri="{9D8B030D-6E8A-4147-A177-3AD203B41FA5}">
                      <a16:colId xmlns:a16="http://schemas.microsoft.com/office/drawing/2014/main" val="3873484960"/>
                    </a:ext>
                  </a:extLst>
                </a:gridCol>
                <a:gridCol w="1103469">
                  <a:extLst>
                    <a:ext uri="{9D8B030D-6E8A-4147-A177-3AD203B41FA5}">
                      <a16:colId xmlns:a16="http://schemas.microsoft.com/office/drawing/2014/main" val="207534426"/>
                    </a:ext>
                  </a:extLst>
                </a:gridCol>
                <a:gridCol w="603271">
                  <a:extLst>
                    <a:ext uri="{9D8B030D-6E8A-4147-A177-3AD203B41FA5}">
                      <a16:colId xmlns:a16="http://schemas.microsoft.com/office/drawing/2014/main" val="3535873037"/>
                    </a:ext>
                  </a:extLst>
                </a:gridCol>
                <a:gridCol w="788893">
                  <a:extLst>
                    <a:ext uri="{9D8B030D-6E8A-4147-A177-3AD203B41FA5}">
                      <a16:colId xmlns:a16="http://schemas.microsoft.com/office/drawing/2014/main" val="3311077506"/>
                    </a:ext>
                  </a:extLst>
                </a:gridCol>
                <a:gridCol w="713775">
                  <a:extLst>
                    <a:ext uri="{9D8B030D-6E8A-4147-A177-3AD203B41FA5}">
                      <a16:colId xmlns:a16="http://schemas.microsoft.com/office/drawing/2014/main" val="2128413964"/>
                    </a:ext>
                  </a:extLst>
                </a:gridCol>
              </a:tblGrid>
              <a:tr h="434340">
                <a:tc>
                  <a:txBody>
                    <a:bodyPr/>
                    <a:lstStyle/>
                    <a:p>
                      <a:r>
                        <a:rPr lang="en-ZA" sz="1200" dirty="0">
                          <a:solidFill>
                            <a:schemeClr val="tx1"/>
                          </a:solidFill>
                        </a:rPr>
                        <a:t>Portion of SA population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rPr>
                        <a:t>Eastern Cape</a:t>
                      </a:r>
                    </a:p>
                  </a:txBody>
                  <a:tcPr marL="68580" marR="68580" marT="34290" marB="34290"/>
                </a:tc>
                <a:tc>
                  <a:txBody>
                    <a:bodyPr/>
                    <a:lstStyle/>
                    <a:p>
                      <a:r>
                        <a:rPr lang="en-ZA" sz="1200" dirty="0">
                          <a:solidFill>
                            <a:schemeClr val="tx1"/>
                          </a:solidFill>
                        </a:rPr>
                        <a:t>Free State</a:t>
                      </a:r>
                    </a:p>
                  </a:txBody>
                  <a:tcPr marL="68580" marR="68580" marT="34290" marB="34290"/>
                </a:tc>
                <a:tc>
                  <a:txBody>
                    <a:bodyPr/>
                    <a:lstStyle/>
                    <a:p>
                      <a:r>
                        <a:rPr lang="en-ZA" sz="1200" dirty="0">
                          <a:solidFill>
                            <a:schemeClr val="tx1"/>
                          </a:solidFill>
                        </a:rPr>
                        <a:t>Gauteng</a:t>
                      </a:r>
                    </a:p>
                  </a:txBody>
                  <a:tcPr marL="68580" marR="68580" marT="34290" marB="34290"/>
                </a:tc>
                <a:tc>
                  <a:txBody>
                    <a:bodyPr/>
                    <a:lstStyle/>
                    <a:p>
                      <a:r>
                        <a:rPr lang="en-ZA" sz="1200" dirty="0">
                          <a:solidFill>
                            <a:schemeClr val="tx1"/>
                          </a:solidFill>
                        </a:rPr>
                        <a:t>KwaZulu-Natal</a:t>
                      </a:r>
                    </a:p>
                  </a:txBody>
                  <a:tcPr marL="68580" marR="68580" marT="34290" marB="34290"/>
                </a:tc>
                <a:tc>
                  <a:txBody>
                    <a:bodyPr/>
                    <a:lstStyle/>
                    <a:p>
                      <a:r>
                        <a:rPr lang="en-ZA" sz="1200" dirty="0">
                          <a:solidFill>
                            <a:schemeClr val="tx1"/>
                          </a:solidFill>
                        </a:rPr>
                        <a:t>Limpopo</a:t>
                      </a:r>
                    </a:p>
                  </a:txBody>
                  <a:tcPr marL="68580" marR="68580" marT="34290" marB="34290"/>
                </a:tc>
                <a:tc>
                  <a:txBody>
                    <a:bodyPr/>
                    <a:lstStyle/>
                    <a:p>
                      <a:r>
                        <a:rPr lang="en-ZA" sz="1200" dirty="0">
                          <a:solidFill>
                            <a:schemeClr val="tx1"/>
                          </a:solidFill>
                        </a:rPr>
                        <a:t>Mpumalanga</a:t>
                      </a:r>
                    </a:p>
                  </a:txBody>
                  <a:tcPr marL="68580" marR="68580" marT="34290" marB="34290"/>
                </a:tc>
                <a:tc>
                  <a:txBody>
                    <a:bodyPr/>
                    <a:lstStyle/>
                    <a:p>
                      <a:r>
                        <a:rPr lang="en-ZA" sz="1200" dirty="0">
                          <a:solidFill>
                            <a:schemeClr val="tx1"/>
                          </a:solidFill>
                        </a:rPr>
                        <a:t>North West</a:t>
                      </a:r>
                    </a:p>
                  </a:txBody>
                  <a:tcPr marL="68580" marR="68580" marT="34290" marB="34290"/>
                </a:tc>
                <a:tc>
                  <a:txBody>
                    <a:bodyPr/>
                    <a:lstStyle/>
                    <a:p>
                      <a:r>
                        <a:rPr lang="en-ZA" sz="1200" dirty="0">
                          <a:solidFill>
                            <a:schemeClr val="tx1"/>
                          </a:solidFill>
                        </a:rPr>
                        <a:t>Northern Cape</a:t>
                      </a:r>
                    </a:p>
                  </a:txBody>
                  <a:tcPr marL="68580" marR="68580" marT="34290" marB="34290"/>
                </a:tc>
                <a:tc>
                  <a:txBody>
                    <a:bodyPr/>
                    <a:lstStyle/>
                    <a:p>
                      <a:r>
                        <a:rPr lang="en-ZA" sz="1200" dirty="0">
                          <a:solidFill>
                            <a:schemeClr val="tx1"/>
                          </a:solidFill>
                        </a:rPr>
                        <a:t>Western Cape</a:t>
                      </a:r>
                    </a:p>
                  </a:txBody>
                  <a:tcPr marL="68580" marR="68580" marT="34290" marB="34290"/>
                </a:tc>
                <a:extLst>
                  <a:ext uri="{0D108BD9-81ED-4DB2-BD59-A6C34878D82A}">
                    <a16:rowId xmlns:a16="http://schemas.microsoft.com/office/drawing/2014/main" val="1652882654"/>
                  </a:ext>
                </a:extLst>
              </a:tr>
              <a:tr h="278130">
                <a:tc>
                  <a:txBody>
                    <a:bodyPr/>
                    <a:lstStyle/>
                    <a:p>
                      <a:r>
                        <a:rPr lang="en-ZA" sz="1200" dirty="0">
                          <a:solidFill>
                            <a:schemeClr val="tx1"/>
                          </a:solidFill>
                        </a:rPr>
                        <a:t>Provincial (in million)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rPr>
                        <a:t>6,5 mil</a:t>
                      </a:r>
                    </a:p>
                  </a:txBody>
                  <a:tcPr marL="68580" marR="68580" marT="34290" marB="34290"/>
                </a:tc>
                <a:tc>
                  <a:txBody>
                    <a:bodyPr/>
                    <a:lstStyle/>
                    <a:p>
                      <a:r>
                        <a:rPr lang="en-ZA" sz="1200" dirty="0">
                          <a:solidFill>
                            <a:schemeClr val="tx1"/>
                          </a:solidFill>
                        </a:rPr>
                        <a:t>2,9 mil</a:t>
                      </a:r>
                    </a:p>
                  </a:txBody>
                  <a:tcPr marL="68580" marR="68580" marT="34290" marB="34290"/>
                </a:tc>
                <a:tc>
                  <a:txBody>
                    <a:bodyPr/>
                    <a:lstStyle/>
                    <a:p>
                      <a:r>
                        <a:rPr lang="en-ZA" sz="1200" dirty="0">
                          <a:solidFill>
                            <a:schemeClr val="tx1"/>
                          </a:solidFill>
                        </a:rPr>
                        <a:t>14,7 mil</a:t>
                      </a:r>
                    </a:p>
                  </a:txBody>
                  <a:tcPr marL="68580" marR="68580" marT="34290" marB="34290"/>
                </a:tc>
                <a:tc>
                  <a:txBody>
                    <a:bodyPr/>
                    <a:lstStyle/>
                    <a:p>
                      <a:r>
                        <a:rPr lang="en-ZA" sz="1200" dirty="0">
                          <a:solidFill>
                            <a:schemeClr val="tx1"/>
                          </a:solidFill>
                        </a:rPr>
                        <a:t>11,4 mil</a:t>
                      </a:r>
                    </a:p>
                  </a:txBody>
                  <a:tcPr marL="68580" marR="68580" marT="34290" marB="34290"/>
                </a:tc>
                <a:tc>
                  <a:txBody>
                    <a:bodyPr/>
                    <a:lstStyle/>
                    <a:p>
                      <a:r>
                        <a:rPr lang="en-ZA" sz="1200" dirty="0">
                          <a:solidFill>
                            <a:schemeClr val="tx1"/>
                          </a:solidFill>
                        </a:rPr>
                        <a:t>5,8 mil</a:t>
                      </a:r>
                    </a:p>
                  </a:txBody>
                  <a:tcPr marL="68580" marR="68580" marT="34290" marB="34290"/>
                </a:tc>
                <a:tc>
                  <a:txBody>
                    <a:bodyPr/>
                    <a:lstStyle/>
                    <a:p>
                      <a:r>
                        <a:rPr lang="en-ZA" sz="1200" dirty="0">
                          <a:solidFill>
                            <a:schemeClr val="tx1"/>
                          </a:solidFill>
                        </a:rPr>
                        <a:t>4,5 mil</a:t>
                      </a:r>
                    </a:p>
                  </a:txBody>
                  <a:tcPr marL="68580" marR="68580" marT="34290" marB="34290"/>
                </a:tc>
                <a:tc>
                  <a:txBody>
                    <a:bodyPr/>
                    <a:lstStyle/>
                    <a:p>
                      <a:r>
                        <a:rPr lang="en-ZA" sz="1200" dirty="0">
                          <a:solidFill>
                            <a:schemeClr val="tx1"/>
                          </a:solidFill>
                        </a:rPr>
                        <a:t>3,9 mil</a:t>
                      </a:r>
                    </a:p>
                  </a:txBody>
                  <a:tcPr marL="68580" marR="68580" marT="34290" marB="34290"/>
                </a:tc>
                <a:tc>
                  <a:txBody>
                    <a:bodyPr/>
                    <a:lstStyle/>
                    <a:p>
                      <a:r>
                        <a:rPr lang="en-ZA" sz="1200" dirty="0">
                          <a:solidFill>
                            <a:schemeClr val="tx1"/>
                          </a:solidFill>
                        </a:rPr>
                        <a:t>2,1 mil</a:t>
                      </a:r>
                    </a:p>
                  </a:txBody>
                  <a:tcPr marL="68580" marR="68580" marT="34290" marB="34290"/>
                </a:tc>
                <a:tc>
                  <a:txBody>
                    <a:bodyPr/>
                    <a:lstStyle/>
                    <a:p>
                      <a:r>
                        <a:rPr lang="en-ZA" sz="1200" dirty="0">
                          <a:solidFill>
                            <a:schemeClr val="tx1"/>
                          </a:solidFill>
                        </a:rPr>
                        <a:t>6,6 mil</a:t>
                      </a:r>
                    </a:p>
                  </a:txBody>
                  <a:tcPr marL="68580" marR="68580" marT="34290" marB="34290"/>
                </a:tc>
                <a:extLst>
                  <a:ext uri="{0D108BD9-81ED-4DB2-BD59-A6C34878D82A}">
                    <a16:rowId xmlns:a16="http://schemas.microsoft.com/office/drawing/2014/main" val="1111735300"/>
                  </a:ext>
                </a:extLst>
              </a:tr>
              <a:tr h="278130">
                <a:tc>
                  <a:txBody>
                    <a:bodyPr/>
                    <a:lstStyle/>
                    <a:p>
                      <a:r>
                        <a:rPr lang="en-ZA" sz="1200" dirty="0">
                          <a:solidFill>
                            <a:schemeClr val="tx1"/>
                          </a:solidFill>
                        </a:rPr>
                        <a:t>Percentage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solidFill>
                            <a:schemeClr val="tx1"/>
                          </a:solidFill>
                        </a:rPr>
                        <a:t>11,3%</a:t>
                      </a:r>
                    </a:p>
                  </a:txBody>
                  <a:tcPr marL="68580" marR="68580" marT="34290" marB="34290"/>
                </a:tc>
                <a:tc>
                  <a:txBody>
                    <a:bodyPr/>
                    <a:lstStyle/>
                    <a:p>
                      <a:r>
                        <a:rPr lang="en-ZA" sz="1200" dirty="0">
                          <a:solidFill>
                            <a:schemeClr val="tx1"/>
                          </a:solidFill>
                        </a:rPr>
                        <a:t>5,1%</a:t>
                      </a:r>
                    </a:p>
                  </a:txBody>
                  <a:tcPr marL="68580" marR="68580" marT="34290" marB="34290"/>
                </a:tc>
                <a:tc>
                  <a:txBody>
                    <a:bodyPr/>
                    <a:lstStyle/>
                    <a:p>
                      <a:r>
                        <a:rPr lang="en-ZA" sz="1200" dirty="0">
                          <a:solidFill>
                            <a:schemeClr val="tx1"/>
                          </a:solidFill>
                        </a:rPr>
                        <a:t>25.5%</a:t>
                      </a:r>
                    </a:p>
                  </a:txBody>
                  <a:tcPr marL="68580" marR="68580" marT="34290" marB="34290"/>
                </a:tc>
                <a:tc>
                  <a:txBody>
                    <a:bodyPr/>
                    <a:lstStyle/>
                    <a:p>
                      <a:r>
                        <a:rPr lang="en-ZA" sz="1200" dirty="0">
                          <a:solidFill>
                            <a:schemeClr val="tx1"/>
                          </a:solidFill>
                        </a:rPr>
                        <a:t>19,7%</a:t>
                      </a:r>
                    </a:p>
                  </a:txBody>
                  <a:tcPr marL="68580" marR="68580" marT="34290" marB="34290"/>
                </a:tc>
                <a:tc>
                  <a:txBody>
                    <a:bodyPr/>
                    <a:lstStyle/>
                    <a:p>
                      <a:r>
                        <a:rPr lang="en-ZA" sz="1200" dirty="0">
                          <a:solidFill>
                            <a:schemeClr val="tx1"/>
                          </a:solidFill>
                        </a:rPr>
                        <a:t>10%</a:t>
                      </a:r>
                    </a:p>
                  </a:txBody>
                  <a:tcPr marL="68580" marR="68580" marT="34290" marB="34290"/>
                </a:tc>
                <a:tc>
                  <a:txBody>
                    <a:bodyPr/>
                    <a:lstStyle/>
                    <a:p>
                      <a:r>
                        <a:rPr lang="en-ZA" sz="1200" dirty="0">
                          <a:solidFill>
                            <a:schemeClr val="tx1"/>
                          </a:solidFill>
                        </a:rPr>
                        <a:t>7,8%</a:t>
                      </a:r>
                    </a:p>
                  </a:txBody>
                  <a:tcPr marL="68580" marR="68580" marT="34290" marB="34290"/>
                </a:tc>
                <a:tc>
                  <a:txBody>
                    <a:bodyPr/>
                    <a:lstStyle/>
                    <a:p>
                      <a:r>
                        <a:rPr lang="en-ZA" sz="1200" dirty="0">
                          <a:solidFill>
                            <a:schemeClr val="tx1"/>
                          </a:solidFill>
                        </a:rPr>
                        <a:t>6,9%</a:t>
                      </a:r>
                    </a:p>
                  </a:txBody>
                  <a:tcPr marL="68580" marR="68580" marT="34290" marB="34290"/>
                </a:tc>
                <a:tc>
                  <a:txBody>
                    <a:bodyPr/>
                    <a:lstStyle/>
                    <a:p>
                      <a:r>
                        <a:rPr lang="en-ZA" sz="1200" dirty="0">
                          <a:solidFill>
                            <a:schemeClr val="tx1"/>
                          </a:solidFill>
                        </a:rPr>
                        <a:t>1,2%</a:t>
                      </a:r>
                    </a:p>
                  </a:txBody>
                  <a:tcPr marL="68580" marR="68580" marT="34290" marB="34290"/>
                </a:tc>
                <a:tc>
                  <a:txBody>
                    <a:bodyPr/>
                    <a:lstStyle/>
                    <a:p>
                      <a:r>
                        <a:rPr lang="en-ZA" sz="1200" dirty="0">
                          <a:solidFill>
                            <a:schemeClr val="tx1"/>
                          </a:solidFill>
                        </a:rPr>
                        <a:t>11,5%</a:t>
                      </a:r>
                    </a:p>
                  </a:txBody>
                  <a:tcPr marL="68580" marR="68580" marT="34290" marB="34290"/>
                </a:tc>
                <a:extLst>
                  <a:ext uri="{0D108BD9-81ED-4DB2-BD59-A6C34878D82A}">
                    <a16:rowId xmlns:a16="http://schemas.microsoft.com/office/drawing/2014/main" val="456483714"/>
                  </a:ext>
                </a:extLst>
              </a:tr>
            </a:tbl>
          </a:graphicData>
        </a:graphic>
      </p:graphicFrame>
      <p:sp>
        <p:nvSpPr>
          <p:cNvPr id="3" name="TextBox 2">
            <a:extLst>
              <a:ext uri="{FF2B5EF4-FFF2-40B4-BE49-F238E27FC236}">
                <a16:creationId xmlns:a16="http://schemas.microsoft.com/office/drawing/2014/main" id="{D87D21A0-34DB-4DBB-BBDD-9B1504C33E09}"/>
              </a:ext>
            </a:extLst>
          </p:cNvPr>
          <p:cNvSpPr txBox="1"/>
          <p:nvPr/>
        </p:nvSpPr>
        <p:spPr>
          <a:xfrm>
            <a:off x="91834" y="3593731"/>
            <a:ext cx="5493896" cy="253916"/>
          </a:xfrm>
          <a:prstGeom prst="rect">
            <a:avLst/>
          </a:prstGeom>
          <a:noFill/>
        </p:spPr>
        <p:txBody>
          <a:bodyPr wrap="square" rtlCol="0">
            <a:spAutoFit/>
          </a:bodyPr>
          <a:lstStyle/>
          <a:p>
            <a:pPr defTabSz="342900"/>
            <a:r>
              <a:rPr lang="en-ZA" sz="1050" dirty="0">
                <a:solidFill>
                  <a:prstClr val="black"/>
                </a:solidFill>
                <a:latin typeface="Tw Cen MT" panose="020B0602020104020603"/>
              </a:rPr>
              <a:t>Source: National Department of Health (</a:t>
            </a:r>
            <a:r>
              <a:rPr lang="en-ZA" sz="1050" dirty="0" err="1">
                <a:solidFill>
                  <a:prstClr val="black"/>
                </a:solidFill>
                <a:latin typeface="Tw Cen MT" panose="020B0602020104020603"/>
              </a:rPr>
              <a:t>NDoH</a:t>
            </a:r>
            <a:r>
              <a:rPr lang="en-ZA" sz="1050" dirty="0">
                <a:solidFill>
                  <a:prstClr val="black"/>
                </a:solidFill>
                <a:latin typeface="Tw Cen MT" panose="020B0602020104020603"/>
              </a:rPr>
              <a:t>). 2019. Influenza vaccine report, 14 October 2019</a:t>
            </a:r>
          </a:p>
        </p:txBody>
      </p:sp>
    </p:spTree>
    <p:extLst>
      <p:ext uri="{BB962C8B-B14F-4D97-AF65-F5344CB8AC3E}">
        <p14:creationId xmlns:p14="http://schemas.microsoft.com/office/powerpoint/2010/main" val="291728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63F18-EC77-49E0-9B49-701FF74488C4}"/>
              </a:ext>
            </a:extLst>
          </p:cNvPr>
          <p:cNvSpPr>
            <a:spLocks noGrp="1"/>
          </p:cNvSpPr>
          <p:nvPr>
            <p:ph type="title"/>
          </p:nvPr>
        </p:nvSpPr>
        <p:spPr/>
        <p:txBody>
          <a:bodyPr/>
          <a:lstStyle/>
          <a:p>
            <a:r>
              <a:rPr lang="en-ZA" dirty="0"/>
              <a:t>Covid-19 statistics</a:t>
            </a:r>
          </a:p>
        </p:txBody>
      </p:sp>
      <p:pic>
        <p:nvPicPr>
          <p:cNvPr id="5" name="Content Placeholder 4">
            <a:extLst>
              <a:ext uri="{FF2B5EF4-FFF2-40B4-BE49-F238E27FC236}">
                <a16:creationId xmlns:a16="http://schemas.microsoft.com/office/drawing/2014/main" id="{2D6C4FA6-722D-4856-BD4B-C0E8515E0B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96716" y="0"/>
            <a:ext cx="4157662" cy="5143500"/>
          </a:xfrm>
        </p:spPr>
      </p:pic>
    </p:spTree>
    <p:extLst>
      <p:ext uri="{BB962C8B-B14F-4D97-AF65-F5344CB8AC3E}">
        <p14:creationId xmlns:p14="http://schemas.microsoft.com/office/powerpoint/2010/main" val="2643489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22ED-A245-4792-BDD1-B1A33BE0660C}"/>
              </a:ext>
            </a:extLst>
          </p:cNvPr>
          <p:cNvSpPr>
            <a:spLocks noGrp="1"/>
          </p:cNvSpPr>
          <p:nvPr>
            <p:ph type="title"/>
          </p:nvPr>
        </p:nvSpPr>
        <p:spPr>
          <a:xfrm>
            <a:off x="856060" y="213122"/>
            <a:ext cx="7429499" cy="986614"/>
          </a:xfrm>
        </p:spPr>
        <p:txBody>
          <a:bodyPr/>
          <a:lstStyle/>
          <a:p>
            <a:r>
              <a:rPr lang="en-ZA" dirty="0"/>
              <a:t>Covid-19:</a:t>
            </a:r>
            <a:br>
              <a:rPr lang="en-ZA" dirty="0"/>
            </a:br>
            <a:r>
              <a:rPr lang="en-ZA" dirty="0">
                <a:solidFill>
                  <a:prstClr val="black"/>
                </a:solidFill>
              </a:rPr>
              <a:t>Priority patients for flu vaccines</a:t>
            </a:r>
            <a:endParaRPr lang="en-ZA" dirty="0"/>
          </a:p>
        </p:txBody>
      </p:sp>
      <p:pic>
        <p:nvPicPr>
          <p:cNvPr id="4" name="Picture 3">
            <a:extLst>
              <a:ext uri="{FF2B5EF4-FFF2-40B4-BE49-F238E27FC236}">
                <a16:creationId xmlns:a16="http://schemas.microsoft.com/office/drawing/2014/main" id="{66EE8B8D-F0BA-4815-8478-7B3D3B49EF3C}"/>
              </a:ext>
            </a:extLst>
          </p:cNvPr>
          <p:cNvPicPr>
            <a:picLocks noChangeAspect="1"/>
          </p:cNvPicPr>
          <p:nvPr/>
        </p:nvPicPr>
        <p:blipFill>
          <a:blip r:embed="rId3"/>
          <a:stretch>
            <a:fillRect/>
          </a:stretch>
        </p:blipFill>
        <p:spPr>
          <a:xfrm>
            <a:off x="3515800" y="1209063"/>
            <a:ext cx="3679031" cy="2514600"/>
          </a:xfrm>
          <a:prstGeom prst="rect">
            <a:avLst/>
          </a:prstGeom>
        </p:spPr>
      </p:pic>
      <p:pic>
        <p:nvPicPr>
          <p:cNvPr id="5" name="Picture 4">
            <a:extLst>
              <a:ext uri="{FF2B5EF4-FFF2-40B4-BE49-F238E27FC236}">
                <a16:creationId xmlns:a16="http://schemas.microsoft.com/office/drawing/2014/main" id="{CC4F6416-B992-4FE3-AE0D-38AA4F8102BE}"/>
              </a:ext>
            </a:extLst>
          </p:cNvPr>
          <p:cNvPicPr>
            <a:picLocks noChangeAspect="1"/>
          </p:cNvPicPr>
          <p:nvPr/>
        </p:nvPicPr>
        <p:blipFill>
          <a:blip r:embed="rId4"/>
          <a:stretch>
            <a:fillRect/>
          </a:stretch>
        </p:blipFill>
        <p:spPr>
          <a:xfrm>
            <a:off x="108936" y="1199736"/>
            <a:ext cx="3264707" cy="2631925"/>
          </a:xfrm>
          <a:prstGeom prst="rect">
            <a:avLst/>
          </a:prstGeom>
        </p:spPr>
      </p:pic>
      <p:sp>
        <p:nvSpPr>
          <p:cNvPr id="6" name="Rectangle 5">
            <a:extLst>
              <a:ext uri="{FF2B5EF4-FFF2-40B4-BE49-F238E27FC236}">
                <a16:creationId xmlns:a16="http://schemas.microsoft.com/office/drawing/2014/main" id="{B74BCFA7-AA20-486B-84CE-EA49A570C08F}"/>
              </a:ext>
            </a:extLst>
          </p:cNvPr>
          <p:cNvSpPr/>
          <p:nvPr/>
        </p:nvSpPr>
        <p:spPr>
          <a:xfrm>
            <a:off x="3615186" y="1989572"/>
            <a:ext cx="3117211" cy="387626"/>
          </a:xfrm>
          <a:prstGeom prst="rect">
            <a:avLst/>
          </a:prstGeom>
          <a:solidFill>
            <a:schemeClr val="accent1">
              <a:alpha val="44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ZA" sz="1350" dirty="0">
              <a:solidFill>
                <a:prstClr val="white"/>
              </a:solidFill>
              <a:latin typeface="Tw Cen MT" panose="020B0602020104020603"/>
            </a:endParaRPr>
          </a:p>
        </p:txBody>
      </p:sp>
      <p:sp>
        <p:nvSpPr>
          <p:cNvPr id="3" name="TextBox 2">
            <a:extLst>
              <a:ext uri="{FF2B5EF4-FFF2-40B4-BE49-F238E27FC236}">
                <a16:creationId xmlns:a16="http://schemas.microsoft.com/office/drawing/2014/main" id="{CA5E739E-304D-4BCA-9FAF-DBFD905B648A}"/>
              </a:ext>
            </a:extLst>
          </p:cNvPr>
          <p:cNvSpPr txBox="1"/>
          <p:nvPr/>
        </p:nvSpPr>
        <p:spPr>
          <a:xfrm>
            <a:off x="1621030" y="3554661"/>
            <a:ext cx="1808922" cy="300082"/>
          </a:xfrm>
          <a:prstGeom prst="rect">
            <a:avLst/>
          </a:prstGeom>
          <a:noFill/>
        </p:spPr>
        <p:txBody>
          <a:bodyPr wrap="square" rtlCol="0">
            <a:spAutoFit/>
          </a:bodyPr>
          <a:lstStyle/>
          <a:p>
            <a:pPr defTabSz="342900"/>
            <a:r>
              <a:rPr lang="en-ZA" sz="1350" dirty="0">
                <a:solidFill>
                  <a:prstClr val="black"/>
                </a:solidFill>
                <a:latin typeface="Tw Cen MT" panose="020B0602020104020603"/>
              </a:rPr>
              <a:t>Updated 2 April 2020</a:t>
            </a:r>
          </a:p>
        </p:txBody>
      </p:sp>
      <p:pic>
        <p:nvPicPr>
          <p:cNvPr id="7" name="Picture 6">
            <a:extLst>
              <a:ext uri="{FF2B5EF4-FFF2-40B4-BE49-F238E27FC236}">
                <a16:creationId xmlns:a16="http://schemas.microsoft.com/office/drawing/2014/main" id="{401A3314-9A6C-4707-93FE-1C1CD91496E1}"/>
              </a:ext>
            </a:extLst>
          </p:cNvPr>
          <p:cNvPicPr>
            <a:picLocks noChangeAspect="1"/>
          </p:cNvPicPr>
          <p:nvPr/>
        </p:nvPicPr>
        <p:blipFill>
          <a:blip r:embed="rId5"/>
          <a:stretch>
            <a:fillRect/>
          </a:stretch>
        </p:blipFill>
        <p:spPr>
          <a:xfrm>
            <a:off x="5598921" y="3764674"/>
            <a:ext cx="3436144" cy="1264444"/>
          </a:xfrm>
          <a:prstGeom prst="rect">
            <a:avLst/>
          </a:prstGeom>
        </p:spPr>
      </p:pic>
      <p:sp>
        <p:nvSpPr>
          <p:cNvPr id="8" name="TextBox 7">
            <a:extLst>
              <a:ext uri="{FF2B5EF4-FFF2-40B4-BE49-F238E27FC236}">
                <a16:creationId xmlns:a16="http://schemas.microsoft.com/office/drawing/2014/main" id="{B0866478-9FC6-4755-A16E-C9A52DC2B8FF}"/>
              </a:ext>
            </a:extLst>
          </p:cNvPr>
          <p:cNvSpPr txBox="1"/>
          <p:nvPr/>
        </p:nvSpPr>
        <p:spPr>
          <a:xfrm>
            <a:off x="1349116" y="4128871"/>
            <a:ext cx="4249805" cy="1131079"/>
          </a:xfrm>
          <a:prstGeom prst="rect">
            <a:avLst/>
          </a:prstGeom>
          <a:noFill/>
        </p:spPr>
        <p:txBody>
          <a:bodyPr wrap="square" rtlCol="0">
            <a:spAutoFit/>
          </a:bodyPr>
          <a:lstStyle/>
          <a:p>
            <a:pPr defTabSz="342900"/>
            <a:r>
              <a:rPr lang="en-ZA" sz="1350" b="1" dirty="0">
                <a:solidFill>
                  <a:prstClr val="black"/>
                </a:solidFill>
                <a:latin typeface="Tw Cen MT" panose="020B0602020104020603"/>
              </a:rPr>
              <a:t>Guideline for Influenza vaccination 2020</a:t>
            </a:r>
            <a:r>
              <a:rPr lang="en-ZA" sz="1350" dirty="0">
                <a:solidFill>
                  <a:prstClr val="black"/>
                </a:solidFill>
                <a:latin typeface="Tw Cen MT" panose="020B0602020104020603"/>
              </a:rPr>
              <a:t>, communication issued to CEOs of hospitals and private pharmacies, and managers of clinics by DDG: Communicable &amp; Non-communicable diseases, Dr </a:t>
            </a:r>
            <a:r>
              <a:rPr lang="en-ZA" sz="1350" dirty="0" err="1">
                <a:solidFill>
                  <a:prstClr val="black"/>
                </a:solidFill>
                <a:latin typeface="Tw Cen MT" panose="020B0602020104020603"/>
              </a:rPr>
              <a:t>Yogan</a:t>
            </a:r>
            <a:r>
              <a:rPr lang="en-ZA" sz="1350" dirty="0">
                <a:solidFill>
                  <a:prstClr val="black"/>
                </a:solidFill>
                <a:latin typeface="Tw Cen MT" panose="020B0602020104020603"/>
              </a:rPr>
              <a:t> Pillay on 24 March 2020</a:t>
            </a:r>
          </a:p>
        </p:txBody>
      </p:sp>
      <p:sp>
        <p:nvSpPr>
          <p:cNvPr id="9" name="Rectangle 8">
            <a:extLst>
              <a:ext uri="{FF2B5EF4-FFF2-40B4-BE49-F238E27FC236}">
                <a16:creationId xmlns:a16="http://schemas.microsoft.com/office/drawing/2014/main" id="{63151EBE-5AEA-4AA2-97A8-10E5D02A6578}"/>
              </a:ext>
            </a:extLst>
          </p:cNvPr>
          <p:cNvSpPr/>
          <p:nvPr/>
        </p:nvSpPr>
        <p:spPr>
          <a:xfrm>
            <a:off x="5917854" y="4047345"/>
            <a:ext cx="3117211" cy="191125"/>
          </a:xfrm>
          <a:prstGeom prst="rect">
            <a:avLst/>
          </a:prstGeom>
          <a:solidFill>
            <a:schemeClr val="accent1">
              <a:alpha val="44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ZA" sz="1350" dirty="0">
              <a:solidFill>
                <a:prstClr val="white"/>
              </a:solidFill>
              <a:latin typeface="Tw Cen MT" panose="020B0602020104020603"/>
            </a:endParaRPr>
          </a:p>
        </p:txBody>
      </p:sp>
    </p:spTree>
    <p:extLst>
      <p:ext uri="{BB962C8B-B14F-4D97-AF65-F5344CB8AC3E}">
        <p14:creationId xmlns:p14="http://schemas.microsoft.com/office/powerpoint/2010/main" val="413352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3B8D5-F329-4015-9832-BB4843F20700}"/>
              </a:ext>
            </a:extLst>
          </p:cNvPr>
          <p:cNvSpPr>
            <a:spLocks noGrp="1"/>
          </p:cNvSpPr>
          <p:nvPr>
            <p:ph type="title"/>
          </p:nvPr>
        </p:nvSpPr>
        <p:spPr>
          <a:xfrm>
            <a:off x="856060" y="463889"/>
            <a:ext cx="7429499" cy="609538"/>
          </a:xfrm>
        </p:spPr>
        <p:txBody>
          <a:bodyPr/>
          <a:lstStyle/>
          <a:p>
            <a:r>
              <a:rPr lang="en-ZA" dirty="0"/>
              <a:t>Flu vaccine statistics 2020</a:t>
            </a:r>
          </a:p>
        </p:txBody>
      </p:sp>
      <p:sp>
        <p:nvSpPr>
          <p:cNvPr id="4" name="Content Placeholder 3">
            <a:extLst>
              <a:ext uri="{FF2B5EF4-FFF2-40B4-BE49-F238E27FC236}">
                <a16:creationId xmlns:a16="http://schemas.microsoft.com/office/drawing/2014/main" id="{721785EB-9B5D-4485-A02B-9453C5215E20}"/>
              </a:ext>
            </a:extLst>
          </p:cNvPr>
          <p:cNvSpPr>
            <a:spLocks noGrp="1"/>
          </p:cNvSpPr>
          <p:nvPr>
            <p:ph sz="half" idx="1"/>
          </p:nvPr>
        </p:nvSpPr>
        <p:spPr>
          <a:xfrm>
            <a:off x="856060" y="1073426"/>
            <a:ext cx="3658792" cy="2656286"/>
          </a:xfrm>
        </p:spPr>
        <p:txBody>
          <a:bodyPr>
            <a:normAutofit fontScale="92500"/>
          </a:bodyPr>
          <a:lstStyle/>
          <a:p>
            <a:pPr marL="0" indent="0">
              <a:buNone/>
            </a:pPr>
            <a:r>
              <a:rPr lang="en-ZA" dirty="0"/>
              <a:t>Private sector</a:t>
            </a:r>
          </a:p>
          <a:p>
            <a:r>
              <a:rPr lang="en-ZA" dirty="0">
                <a:solidFill>
                  <a:srgbClr val="FF0000"/>
                </a:solidFill>
              </a:rPr>
              <a:t>2019: 894 836</a:t>
            </a:r>
          </a:p>
          <a:p>
            <a:r>
              <a:rPr lang="en-ZA" dirty="0"/>
              <a:t>1 316 679 supplied to date</a:t>
            </a:r>
          </a:p>
          <a:p>
            <a:r>
              <a:rPr lang="en-ZA" dirty="0"/>
              <a:t>47,14% increase year on year</a:t>
            </a:r>
          </a:p>
          <a:p>
            <a:r>
              <a:rPr lang="en-ZA" dirty="0"/>
              <a:t>True demand more towards </a:t>
            </a:r>
            <a:br>
              <a:rPr lang="en-ZA" dirty="0"/>
            </a:br>
            <a:r>
              <a:rPr lang="en-ZA" dirty="0"/>
              <a:t>1.5-1.8 million</a:t>
            </a:r>
          </a:p>
        </p:txBody>
      </p:sp>
      <p:sp>
        <p:nvSpPr>
          <p:cNvPr id="5" name="Content Placeholder 4">
            <a:extLst>
              <a:ext uri="{FF2B5EF4-FFF2-40B4-BE49-F238E27FC236}">
                <a16:creationId xmlns:a16="http://schemas.microsoft.com/office/drawing/2014/main" id="{9A2F7693-CC86-4452-A654-26680AF6F310}"/>
              </a:ext>
            </a:extLst>
          </p:cNvPr>
          <p:cNvSpPr>
            <a:spLocks noGrp="1"/>
          </p:cNvSpPr>
          <p:nvPr>
            <p:ph sz="half" idx="2"/>
          </p:nvPr>
        </p:nvSpPr>
        <p:spPr>
          <a:xfrm>
            <a:off x="4598143" y="1068350"/>
            <a:ext cx="4514850" cy="3940972"/>
          </a:xfrm>
        </p:spPr>
        <p:txBody>
          <a:bodyPr>
            <a:normAutofit fontScale="92500"/>
          </a:bodyPr>
          <a:lstStyle/>
          <a:p>
            <a:pPr marL="0" indent="0">
              <a:buNone/>
            </a:pPr>
            <a:r>
              <a:rPr lang="en-ZA" dirty="0"/>
              <a:t>Public sector</a:t>
            </a:r>
          </a:p>
          <a:p>
            <a:r>
              <a:rPr lang="en-ZA" dirty="0">
                <a:solidFill>
                  <a:srgbClr val="FF0000"/>
                </a:solidFill>
              </a:rPr>
              <a:t>2019: 1 005 120</a:t>
            </a:r>
          </a:p>
          <a:p>
            <a:r>
              <a:rPr lang="en-ZA" dirty="0"/>
              <a:t>Provinces order according to budget</a:t>
            </a:r>
            <a:br>
              <a:rPr lang="en-ZA" dirty="0"/>
            </a:br>
            <a:r>
              <a:rPr lang="en-ZA" dirty="0"/>
              <a:t>Dec 2019: 1 062 000 (5,66 % increase)</a:t>
            </a:r>
          </a:p>
          <a:p>
            <a:r>
              <a:rPr lang="en-ZA" dirty="0"/>
              <a:t>Tender company brought 1 084 000 Feb 2020</a:t>
            </a:r>
          </a:p>
          <a:p>
            <a:r>
              <a:rPr lang="en-ZA" dirty="0"/>
              <a:t>March 2020: </a:t>
            </a:r>
            <a:r>
              <a:rPr lang="en-ZA" dirty="0" err="1"/>
              <a:t>NDoH</a:t>
            </a:r>
            <a:r>
              <a:rPr lang="en-ZA" dirty="0"/>
              <a:t> demanded additional </a:t>
            </a:r>
            <a:br>
              <a:rPr lang="en-ZA" dirty="0"/>
            </a:br>
            <a:r>
              <a:rPr lang="en-ZA" dirty="0"/>
              <a:t>2 million vaccines</a:t>
            </a:r>
          </a:p>
          <a:p>
            <a:r>
              <a:rPr lang="en-ZA" dirty="0"/>
              <a:t>Total of 1 378 000 supplied to date</a:t>
            </a:r>
          </a:p>
          <a:p>
            <a:r>
              <a:rPr lang="en-ZA" dirty="0"/>
              <a:t>20% increase in initial demand</a:t>
            </a:r>
            <a:br>
              <a:rPr lang="en-ZA" dirty="0"/>
            </a:br>
            <a:r>
              <a:rPr lang="en-ZA" dirty="0"/>
              <a:t>27% increase year on year</a:t>
            </a:r>
          </a:p>
        </p:txBody>
      </p:sp>
      <p:sp>
        <p:nvSpPr>
          <p:cNvPr id="3" name="TextBox 2">
            <a:extLst>
              <a:ext uri="{FF2B5EF4-FFF2-40B4-BE49-F238E27FC236}">
                <a16:creationId xmlns:a16="http://schemas.microsoft.com/office/drawing/2014/main" id="{AD5C284F-BF48-4613-B862-5FEE7EC2C60A}"/>
              </a:ext>
            </a:extLst>
          </p:cNvPr>
          <p:cNvSpPr txBox="1"/>
          <p:nvPr/>
        </p:nvSpPr>
        <p:spPr>
          <a:xfrm>
            <a:off x="6767877" y="4893905"/>
            <a:ext cx="2428407" cy="253916"/>
          </a:xfrm>
          <a:prstGeom prst="rect">
            <a:avLst/>
          </a:prstGeom>
          <a:noFill/>
        </p:spPr>
        <p:txBody>
          <a:bodyPr wrap="square" rtlCol="0">
            <a:spAutoFit/>
          </a:bodyPr>
          <a:lstStyle/>
          <a:p>
            <a:pPr defTabSz="342900"/>
            <a:r>
              <a:rPr lang="en-ZA" sz="1050" dirty="0">
                <a:solidFill>
                  <a:prstClr val="black"/>
                </a:solidFill>
                <a:latin typeface="Tw Cen MT" panose="020B0602020104020603"/>
              </a:rPr>
              <a:t>Source of data: Personal communication</a:t>
            </a:r>
          </a:p>
        </p:txBody>
      </p:sp>
    </p:spTree>
    <p:extLst>
      <p:ext uri="{BB962C8B-B14F-4D97-AF65-F5344CB8AC3E}">
        <p14:creationId xmlns:p14="http://schemas.microsoft.com/office/powerpoint/2010/main" val="1031511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068D6-0929-4562-9D53-DDFBAC79CAC8}"/>
              </a:ext>
            </a:extLst>
          </p:cNvPr>
          <p:cNvSpPr>
            <a:spLocks noGrp="1"/>
          </p:cNvSpPr>
          <p:nvPr>
            <p:ph type="title"/>
          </p:nvPr>
        </p:nvSpPr>
        <p:spPr>
          <a:xfrm>
            <a:off x="856060" y="106801"/>
            <a:ext cx="7429499" cy="1108928"/>
          </a:xfrm>
        </p:spPr>
        <p:txBody>
          <a:bodyPr/>
          <a:lstStyle/>
          <a:p>
            <a:r>
              <a:rPr lang="en-ZA" dirty="0"/>
              <a:t>How did covid-19 change the </a:t>
            </a:r>
            <a:br>
              <a:rPr lang="en-ZA" dirty="0"/>
            </a:br>
            <a:r>
              <a:rPr lang="en-ZA" dirty="0"/>
              <a:t>2020 flu campaign?</a:t>
            </a:r>
          </a:p>
        </p:txBody>
      </p:sp>
      <p:sp>
        <p:nvSpPr>
          <p:cNvPr id="3" name="Content Placeholder 2">
            <a:extLst>
              <a:ext uri="{FF2B5EF4-FFF2-40B4-BE49-F238E27FC236}">
                <a16:creationId xmlns:a16="http://schemas.microsoft.com/office/drawing/2014/main" id="{BC855690-E601-4B9F-B973-1D4707545A82}"/>
              </a:ext>
            </a:extLst>
          </p:cNvPr>
          <p:cNvSpPr>
            <a:spLocks noGrp="1"/>
          </p:cNvSpPr>
          <p:nvPr>
            <p:ph idx="1"/>
          </p:nvPr>
        </p:nvSpPr>
        <p:spPr>
          <a:xfrm>
            <a:off x="577764" y="1140411"/>
            <a:ext cx="7429499" cy="3322207"/>
          </a:xfrm>
        </p:spPr>
        <p:txBody>
          <a:bodyPr/>
          <a:lstStyle/>
          <a:p>
            <a:pPr marL="342900" indent="-342900">
              <a:buFont typeface="+mj-lt"/>
              <a:buAutoNum type="arabicPeriod"/>
            </a:pPr>
            <a:r>
              <a:rPr lang="en-ZA" dirty="0"/>
              <a:t>Mandatory for HCW to receive the influenza vaccine (first)</a:t>
            </a:r>
          </a:p>
          <a:p>
            <a:pPr marL="342900" indent="-342900">
              <a:buFont typeface="+mj-lt"/>
              <a:buAutoNum type="arabicPeriod"/>
            </a:pPr>
            <a:r>
              <a:rPr lang="en-ZA" dirty="0"/>
              <a:t>Reached anti-Vaxxers / vaccine hesitancy</a:t>
            </a:r>
          </a:p>
          <a:p>
            <a:pPr marL="342900" indent="-342900">
              <a:buFont typeface="+mj-lt"/>
              <a:buAutoNum type="arabicPeriod"/>
            </a:pPr>
            <a:r>
              <a:rPr lang="en-ZA" dirty="0"/>
              <a:t>Acknowledge as most accessible health care workers </a:t>
            </a:r>
            <a:br>
              <a:rPr lang="en-ZA" dirty="0"/>
            </a:br>
            <a:r>
              <a:rPr lang="en-ZA" dirty="0"/>
              <a:t>by Minister of Health Dr </a:t>
            </a:r>
            <a:r>
              <a:rPr lang="en-ZA" dirty="0" err="1"/>
              <a:t>Zweli</a:t>
            </a:r>
            <a:r>
              <a:rPr lang="en-ZA" dirty="0"/>
              <a:t> Mkhize</a:t>
            </a:r>
          </a:p>
          <a:p>
            <a:pPr marL="342900" indent="-342900">
              <a:buFont typeface="+mj-lt"/>
              <a:buAutoNum type="arabicPeriod"/>
            </a:pPr>
            <a:r>
              <a:rPr lang="en-ZA" dirty="0"/>
              <a:t>Increased awareness towards </a:t>
            </a:r>
            <a:br>
              <a:rPr lang="en-ZA" dirty="0"/>
            </a:br>
            <a:r>
              <a:rPr lang="en-ZA" dirty="0"/>
              <a:t>preventative measures</a:t>
            </a:r>
          </a:p>
        </p:txBody>
      </p:sp>
      <p:pic>
        <p:nvPicPr>
          <p:cNvPr id="4" name="Picture 3">
            <a:extLst>
              <a:ext uri="{FF2B5EF4-FFF2-40B4-BE49-F238E27FC236}">
                <a16:creationId xmlns:a16="http://schemas.microsoft.com/office/drawing/2014/main" id="{E569CE8C-7AA7-4D6A-A005-147255BDCCDE}"/>
              </a:ext>
            </a:extLst>
          </p:cNvPr>
          <p:cNvPicPr>
            <a:picLocks noChangeAspect="1"/>
          </p:cNvPicPr>
          <p:nvPr/>
        </p:nvPicPr>
        <p:blipFill>
          <a:blip r:embed="rId3"/>
          <a:stretch>
            <a:fillRect/>
          </a:stretch>
        </p:blipFill>
        <p:spPr>
          <a:xfrm>
            <a:off x="6679097" y="379133"/>
            <a:ext cx="2286000" cy="1693069"/>
          </a:xfrm>
          <a:prstGeom prst="rect">
            <a:avLst/>
          </a:prstGeom>
        </p:spPr>
      </p:pic>
      <p:pic>
        <p:nvPicPr>
          <p:cNvPr id="6" name="Picture 5">
            <a:extLst>
              <a:ext uri="{FF2B5EF4-FFF2-40B4-BE49-F238E27FC236}">
                <a16:creationId xmlns:a16="http://schemas.microsoft.com/office/drawing/2014/main" id="{C3BF474C-7402-4605-BCF0-8AE006170B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4550" y="2249339"/>
            <a:ext cx="2979450" cy="2899446"/>
          </a:xfrm>
          <a:prstGeom prst="rect">
            <a:avLst/>
          </a:prstGeom>
        </p:spPr>
      </p:pic>
      <p:pic>
        <p:nvPicPr>
          <p:cNvPr id="8" name="Picture 7">
            <a:extLst>
              <a:ext uri="{FF2B5EF4-FFF2-40B4-BE49-F238E27FC236}">
                <a16:creationId xmlns:a16="http://schemas.microsoft.com/office/drawing/2014/main" id="{5A471A6A-29FE-4CE2-B961-CDAF8E1283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0111" y="2782957"/>
            <a:ext cx="2314439" cy="2360543"/>
          </a:xfrm>
          <a:prstGeom prst="rect">
            <a:avLst/>
          </a:prstGeom>
        </p:spPr>
      </p:pic>
    </p:spTree>
    <p:extLst>
      <p:ext uri="{BB962C8B-B14F-4D97-AF65-F5344CB8AC3E}">
        <p14:creationId xmlns:p14="http://schemas.microsoft.com/office/powerpoint/2010/main" val="162768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6E2DC-2AFB-4DD8-BA39-5DFC52AAAA96}"/>
              </a:ext>
            </a:extLst>
          </p:cNvPr>
          <p:cNvSpPr>
            <a:spLocks noGrp="1"/>
          </p:cNvSpPr>
          <p:nvPr>
            <p:ph type="title"/>
          </p:nvPr>
        </p:nvSpPr>
        <p:spPr>
          <a:xfrm>
            <a:off x="857251" y="13250"/>
            <a:ext cx="7429499" cy="1108928"/>
          </a:xfrm>
        </p:spPr>
        <p:txBody>
          <a:bodyPr/>
          <a:lstStyle/>
          <a:p>
            <a:r>
              <a:rPr lang="en-ZA" dirty="0"/>
              <a:t>Preventative measures</a:t>
            </a:r>
          </a:p>
        </p:txBody>
      </p:sp>
      <p:pic>
        <p:nvPicPr>
          <p:cNvPr id="5" name="Content Placeholder 4">
            <a:extLst>
              <a:ext uri="{FF2B5EF4-FFF2-40B4-BE49-F238E27FC236}">
                <a16:creationId xmlns:a16="http://schemas.microsoft.com/office/drawing/2014/main" id="{2B14A155-7BD3-42CE-B362-86E356ABA32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437" y="854212"/>
            <a:ext cx="4042044" cy="2273650"/>
          </a:xfrm>
        </p:spPr>
      </p:pic>
      <p:pic>
        <p:nvPicPr>
          <p:cNvPr id="7" name="Picture 6">
            <a:extLst>
              <a:ext uri="{FF2B5EF4-FFF2-40B4-BE49-F238E27FC236}">
                <a16:creationId xmlns:a16="http://schemas.microsoft.com/office/drawing/2014/main" id="{1E586FDF-5487-4E35-B0CF-B3D1D002D9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6145" y="89452"/>
            <a:ext cx="1908430" cy="2698222"/>
          </a:xfrm>
          <a:prstGeom prst="rect">
            <a:avLst/>
          </a:prstGeom>
        </p:spPr>
      </p:pic>
      <p:pic>
        <p:nvPicPr>
          <p:cNvPr id="9" name="Picture 8">
            <a:extLst>
              <a:ext uri="{FF2B5EF4-FFF2-40B4-BE49-F238E27FC236}">
                <a16:creationId xmlns:a16="http://schemas.microsoft.com/office/drawing/2014/main" id="{174BC3CF-07BA-46AD-A51B-FEFD953DAB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1153" y="85473"/>
            <a:ext cx="1908430" cy="2702201"/>
          </a:xfrm>
          <a:prstGeom prst="rect">
            <a:avLst/>
          </a:prstGeom>
        </p:spPr>
      </p:pic>
      <p:pic>
        <p:nvPicPr>
          <p:cNvPr id="11" name="Picture 10">
            <a:extLst>
              <a:ext uri="{FF2B5EF4-FFF2-40B4-BE49-F238E27FC236}">
                <a16:creationId xmlns:a16="http://schemas.microsoft.com/office/drawing/2014/main" id="{D4C33BD7-4FF7-4021-992B-319C2F0E56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6145" y="2859896"/>
            <a:ext cx="1549621" cy="2194153"/>
          </a:xfrm>
          <a:prstGeom prst="rect">
            <a:avLst/>
          </a:prstGeom>
        </p:spPr>
      </p:pic>
      <p:pic>
        <p:nvPicPr>
          <p:cNvPr id="13" name="Picture 12">
            <a:extLst>
              <a:ext uri="{FF2B5EF4-FFF2-40B4-BE49-F238E27FC236}">
                <a16:creationId xmlns:a16="http://schemas.microsoft.com/office/drawing/2014/main" id="{4C2F24A7-4819-468E-A8FA-B00884C248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3580" y="3227311"/>
            <a:ext cx="3247535" cy="1826738"/>
          </a:xfrm>
          <a:prstGeom prst="rect">
            <a:avLst/>
          </a:prstGeom>
        </p:spPr>
      </p:pic>
      <p:pic>
        <p:nvPicPr>
          <p:cNvPr id="15" name="Picture 14">
            <a:extLst>
              <a:ext uri="{FF2B5EF4-FFF2-40B4-BE49-F238E27FC236}">
                <a16:creationId xmlns:a16="http://schemas.microsoft.com/office/drawing/2014/main" id="{6EC29EEC-A5E9-496B-904C-3ED0839975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7677" y="2859896"/>
            <a:ext cx="1551906" cy="2194153"/>
          </a:xfrm>
          <a:prstGeom prst="rect">
            <a:avLst/>
          </a:prstGeom>
        </p:spPr>
      </p:pic>
    </p:spTree>
    <p:extLst>
      <p:ext uri="{BB962C8B-B14F-4D97-AF65-F5344CB8AC3E}">
        <p14:creationId xmlns:p14="http://schemas.microsoft.com/office/powerpoint/2010/main" val="1706763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565320" y="447371"/>
            <a:ext cx="8496000" cy="432000"/>
          </a:xfrm>
        </p:spPr>
        <p:txBody>
          <a:bodyPr/>
          <a:lstStyle/>
          <a:p>
            <a:r>
              <a:rPr lang="en-GB" sz="2400" b="1" dirty="0">
                <a:solidFill>
                  <a:schemeClr val="tx2"/>
                </a:solidFill>
              </a:rPr>
              <a:t>Moderator</a:t>
            </a:r>
          </a:p>
        </p:txBody>
      </p:sp>
      <p:sp>
        <p:nvSpPr>
          <p:cNvPr id="10" name="Text Placeholder 4"/>
          <p:cNvSpPr>
            <a:spLocks noGrp="1"/>
          </p:cNvSpPr>
          <p:nvPr>
            <p:ph type="body" idx="4294967295"/>
          </p:nvPr>
        </p:nvSpPr>
        <p:spPr>
          <a:xfrm>
            <a:off x="565320" y="1165008"/>
            <a:ext cx="5249943" cy="410300"/>
          </a:xfrm>
          <a:prstGeom prst="rect">
            <a:avLst/>
          </a:prstGeom>
        </p:spPr>
        <p:txBody>
          <a:bodyPr/>
          <a:lstStyle/>
          <a:p>
            <a:pPr marL="0" indent="0">
              <a:buNone/>
            </a:pPr>
            <a:r>
              <a:rPr lang="en-GB" i="1" dirty="0">
                <a:solidFill>
                  <a:schemeClr val="tx2"/>
                </a:solidFill>
              </a:rPr>
              <a:t>Gonçalo Sousa Pinto, </a:t>
            </a:r>
          </a:p>
          <a:p>
            <a:pPr marL="0" indent="0">
              <a:buNone/>
            </a:pPr>
            <a:r>
              <a:rPr lang="en-GB" i="1" dirty="0">
                <a:solidFill>
                  <a:schemeClr val="tx2"/>
                </a:solidFill>
              </a:rPr>
              <a:t>Lead for Practice Development and Transformation</a:t>
            </a:r>
          </a:p>
          <a:p>
            <a:pPr marL="0" indent="0">
              <a:buNone/>
            </a:pPr>
            <a:r>
              <a:rPr lang="en-GB" i="1" dirty="0">
                <a:solidFill>
                  <a:schemeClr val="tx2"/>
                </a:solidFill>
              </a:rPr>
              <a:t>FIP</a:t>
            </a:r>
          </a:p>
        </p:txBody>
      </p:sp>
      <p:sp>
        <p:nvSpPr>
          <p:cNvPr id="12" name="Content Placeholder 1"/>
          <p:cNvSpPr txBox="1">
            <a:spLocks/>
          </p:cNvSpPr>
          <p:nvPr/>
        </p:nvSpPr>
        <p:spPr>
          <a:xfrm>
            <a:off x="565320" y="974583"/>
            <a:ext cx="5791651" cy="3448917"/>
          </a:xfrm>
          <a:prstGeom prst="rect">
            <a:avLst/>
          </a:prstGeom>
        </p:spPr>
        <p:txBody>
          <a:bodyPr vert="horz" lIns="0" tIns="0" rIns="0" bIns="0" rtlCol="0" anchor="t" anchorCtr="0">
            <a:noAutofit/>
          </a:bodyPr>
          <a:lstStyle>
            <a:lvl1pPr marL="0" indent="0" algn="l" defTabSz="914400" rtl="0" eaLnBrk="1" latinLnBrk="0" hangingPunct="1">
              <a:lnSpc>
                <a:spcPts val="2400"/>
              </a:lnSpc>
              <a:spcBef>
                <a:spcPts val="0"/>
              </a:spcBef>
              <a:buClr>
                <a:schemeClr val="tx1"/>
              </a:buClr>
              <a:buFont typeface="Arial" panose="020B0604020202020204" pitchFamily="34" charset="0"/>
              <a:buNone/>
              <a:defRPr sz="2400" kern="1200">
                <a:solidFill>
                  <a:schemeClr val="tx2"/>
                </a:solidFill>
                <a:latin typeface="+mn-lt"/>
                <a:ea typeface="+mn-ea"/>
                <a:cs typeface="+mn-cs"/>
              </a:defRPr>
            </a:lvl1pPr>
            <a:lvl2pPr marL="457200" indent="0" algn="l" defTabSz="914400" rtl="0" eaLnBrk="1" latinLnBrk="0" hangingPunct="1">
              <a:lnSpc>
                <a:spcPts val="2400"/>
              </a:lnSpc>
              <a:spcBef>
                <a:spcPts val="0"/>
              </a:spcBef>
              <a:buClr>
                <a:schemeClr val="tx2"/>
              </a:buClr>
              <a:buFont typeface="Arial" panose="020B0604020202020204" pitchFamily="34" charset="0"/>
              <a:buNone/>
              <a:defRPr sz="2000" i="1" kern="1200">
                <a:solidFill>
                  <a:schemeClr val="tx1">
                    <a:tint val="75000"/>
                  </a:schemeClr>
                </a:solidFill>
                <a:latin typeface="+mn-lt"/>
                <a:ea typeface="+mn-ea"/>
                <a:cs typeface="+mn-cs"/>
              </a:defRPr>
            </a:lvl2pPr>
            <a:lvl3pPr marL="914400" indent="0" algn="l" defTabSz="914400" rtl="0" eaLnBrk="1" latinLnBrk="0" hangingPunct="1">
              <a:lnSpc>
                <a:spcPts val="2400"/>
              </a:lnSpc>
              <a:spcBef>
                <a:spcPts val="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ts val="2400"/>
              </a:lnSpc>
              <a:spcBef>
                <a:spcPts val="0"/>
              </a:spcBef>
              <a:buClr>
                <a:schemeClr val="tx2"/>
              </a:buClr>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ts val="2400"/>
              </a:lnSpc>
              <a:spcBef>
                <a:spcPts val="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ts val="2400"/>
              </a:lnSpc>
              <a:spcBef>
                <a:spcPts val="0"/>
              </a:spcBef>
              <a:spcAft>
                <a:spcPts val="0"/>
              </a:spcAft>
              <a:buClr>
                <a:prstClr val="black"/>
              </a:buClr>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Footer Placeholder 1"/>
          <p:cNvSpPr>
            <a:spLocks noGrp="1"/>
          </p:cNvSpPr>
          <p:nvPr>
            <p:ph type="ftr" sz="quarter" idx="11"/>
          </p:nvPr>
        </p:nvSpPr>
        <p:spPr>
          <a:xfrm>
            <a:off x="2841361" y="4599672"/>
            <a:ext cx="5791651" cy="4206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©FIP: All the information in this video are confidential and cannot be copied, downloaded or reproduced without the formal approval of FIP (International Pharmaceutical Federation). </a:t>
            </a: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4DDF3AB8-92C7-49F5-B128-B0776D46F6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1010" y="1325753"/>
            <a:ext cx="1728179" cy="2491994"/>
          </a:xfrm>
          <a:prstGeom prst="rect">
            <a:avLst/>
          </a:prstGeom>
        </p:spPr>
      </p:pic>
    </p:spTree>
    <p:extLst>
      <p:ext uri="{BB962C8B-B14F-4D97-AF65-F5344CB8AC3E}">
        <p14:creationId xmlns:p14="http://schemas.microsoft.com/office/powerpoint/2010/main" val="4223752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81AD3-3D15-4131-9F59-9D4226977DFA}"/>
              </a:ext>
            </a:extLst>
          </p:cNvPr>
          <p:cNvSpPr>
            <a:spLocks noGrp="1"/>
          </p:cNvSpPr>
          <p:nvPr>
            <p:ph type="title"/>
          </p:nvPr>
        </p:nvSpPr>
        <p:spPr/>
        <p:txBody>
          <a:bodyPr/>
          <a:lstStyle/>
          <a:p>
            <a:r>
              <a:rPr lang="en-ZA" dirty="0"/>
              <a:t>Vaccination concerns:</a:t>
            </a:r>
          </a:p>
        </p:txBody>
      </p:sp>
      <p:sp>
        <p:nvSpPr>
          <p:cNvPr id="3" name="Content Placeholder 2">
            <a:extLst>
              <a:ext uri="{FF2B5EF4-FFF2-40B4-BE49-F238E27FC236}">
                <a16:creationId xmlns:a16="http://schemas.microsoft.com/office/drawing/2014/main" id="{81F0670D-04FC-459D-9865-CBD761131504}"/>
              </a:ext>
            </a:extLst>
          </p:cNvPr>
          <p:cNvSpPr>
            <a:spLocks noGrp="1"/>
          </p:cNvSpPr>
          <p:nvPr>
            <p:ph idx="1"/>
          </p:nvPr>
        </p:nvSpPr>
        <p:spPr>
          <a:xfrm>
            <a:off x="856060" y="1417040"/>
            <a:ext cx="7429499" cy="3262572"/>
          </a:xfrm>
        </p:spPr>
        <p:txBody>
          <a:bodyPr>
            <a:normAutofit fontScale="85000" lnSpcReduction="10000"/>
          </a:bodyPr>
          <a:lstStyle/>
          <a:p>
            <a:r>
              <a:rPr lang="en-ZA" dirty="0"/>
              <a:t>National immunisation rates for children under five years have dropped dramatically</a:t>
            </a:r>
          </a:p>
          <a:p>
            <a:r>
              <a:rPr lang="en-ZA" dirty="0"/>
              <a:t>[</a:t>
            </a:r>
            <a:r>
              <a:rPr lang="en-ZA" i="1" dirty="0"/>
              <a:t>Private corporate pharmacy with 290 pharmacy clinics</a:t>
            </a:r>
            <a:r>
              <a:rPr lang="en-ZA" dirty="0"/>
              <a:t>] Immunisation dropped by 8% in March (before the lockdown), 41% in April, 26% in May and 40% in June.</a:t>
            </a:r>
          </a:p>
          <a:p>
            <a:r>
              <a:rPr lang="en-ZA" dirty="0"/>
              <a:t>[</a:t>
            </a:r>
            <a:r>
              <a:rPr lang="en-ZA" i="1" dirty="0"/>
              <a:t>Public sector</a:t>
            </a:r>
            <a:r>
              <a:rPr lang="en-ZA" dirty="0"/>
              <a:t>] National immunisation coverage dropped from 83% (April 2019) to 61% (April 2020)</a:t>
            </a:r>
          </a:p>
          <a:p>
            <a:r>
              <a:rPr lang="en-ZA" dirty="0"/>
              <a:t>Fear of an outbreak of deadly childhood infectious diseases including measles (dropped from 77% in April 2019 to 55% in April 2020 for second dose immunisation)</a:t>
            </a:r>
          </a:p>
          <a:p>
            <a:r>
              <a:rPr lang="en-ZA" dirty="0"/>
              <a:t>“Children are at greater risk of dying from vaccine preventable disease than contracting COVID-19” – Prof Shabir Mahdi, University of Witwatersrand</a:t>
            </a:r>
          </a:p>
          <a:p>
            <a:endParaRPr lang="en-ZA" dirty="0"/>
          </a:p>
          <a:p>
            <a:endParaRPr lang="en-ZA" dirty="0"/>
          </a:p>
        </p:txBody>
      </p:sp>
      <p:sp>
        <p:nvSpPr>
          <p:cNvPr id="4" name="TextBox 3">
            <a:extLst>
              <a:ext uri="{FF2B5EF4-FFF2-40B4-BE49-F238E27FC236}">
                <a16:creationId xmlns:a16="http://schemas.microsoft.com/office/drawing/2014/main" id="{DB16EDAB-0FC5-48A6-BE77-C0987FABB01F}"/>
              </a:ext>
            </a:extLst>
          </p:cNvPr>
          <p:cNvSpPr txBox="1"/>
          <p:nvPr/>
        </p:nvSpPr>
        <p:spPr>
          <a:xfrm>
            <a:off x="3245371" y="4912667"/>
            <a:ext cx="5898629" cy="253916"/>
          </a:xfrm>
          <a:prstGeom prst="rect">
            <a:avLst/>
          </a:prstGeom>
          <a:noFill/>
        </p:spPr>
        <p:txBody>
          <a:bodyPr wrap="square" rtlCol="0">
            <a:spAutoFit/>
          </a:bodyPr>
          <a:lstStyle/>
          <a:p>
            <a:pPr defTabSz="342900"/>
            <a:r>
              <a:rPr lang="en-ZA" sz="1050" dirty="0">
                <a:solidFill>
                  <a:prstClr val="black"/>
                </a:solidFill>
                <a:latin typeface="Tw Cen MT" panose="020B0602020104020603"/>
              </a:rPr>
              <a:t>Source: Spotlight </a:t>
            </a:r>
            <a:r>
              <a:rPr lang="en-ZA" sz="1050" dirty="0">
                <a:solidFill>
                  <a:prstClr val="black"/>
                </a:solidFill>
                <a:latin typeface="Tw Cen MT" panose="020B0602020104020603"/>
                <a:hlinkClick r:id="rId3">
                  <a:extLst>
                    <a:ext uri="{A12FA001-AC4F-418D-AE19-62706E023703}">
                      <ahyp:hlinkClr xmlns:ahyp="http://schemas.microsoft.com/office/drawing/2018/hyperlinkcolor" val="tx"/>
                    </a:ext>
                  </a:extLst>
                </a:hlinkClick>
              </a:rPr>
              <a:t>https://www.spotlightnsp.co.za/2020/06/24/dramatic-drop-in-sas-immunisation-rates/</a:t>
            </a:r>
            <a:r>
              <a:rPr lang="en-ZA" sz="1050" dirty="0">
                <a:solidFill>
                  <a:prstClr val="black"/>
                </a:solidFill>
                <a:latin typeface="Tw Cen MT" panose="020B0602020104020603"/>
              </a:rPr>
              <a:t> </a:t>
            </a:r>
          </a:p>
        </p:txBody>
      </p:sp>
    </p:spTree>
    <p:extLst>
      <p:ext uri="{BB962C8B-B14F-4D97-AF65-F5344CB8AC3E}">
        <p14:creationId xmlns:p14="http://schemas.microsoft.com/office/powerpoint/2010/main" val="1126095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C4DEC-C34C-40D5-A457-9747F7BF1197}"/>
              </a:ext>
            </a:extLst>
          </p:cNvPr>
          <p:cNvSpPr>
            <a:spLocks noGrp="1"/>
          </p:cNvSpPr>
          <p:nvPr>
            <p:ph type="title"/>
          </p:nvPr>
        </p:nvSpPr>
        <p:spPr/>
        <p:txBody>
          <a:bodyPr/>
          <a:lstStyle/>
          <a:p>
            <a:r>
              <a:rPr lang="en-ZA" dirty="0"/>
              <a:t>Conclusion and way forward</a:t>
            </a:r>
          </a:p>
        </p:txBody>
      </p:sp>
      <p:sp>
        <p:nvSpPr>
          <p:cNvPr id="3" name="Content Placeholder 2">
            <a:extLst>
              <a:ext uri="{FF2B5EF4-FFF2-40B4-BE49-F238E27FC236}">
                <a16:creationId xmlns:a16="http://schemas.microsoft.com/office/drawing/2014/main" id="{313002A0-4ED2-4D0F-A7F4-0B431D85C661}"/>
              </a:ext>
            </a:extLst>
          </p:cNvPr>
          <p:cNvSpPr>
            <a:spLocks noGrp="1"/>
          </p:cNvSpPr>
          <p:nvPr>
            <p:ph idx="1"/>
          </p:nvPr>
        </p:nvSpPr>
        <p:spPr>
          <a:xfrm>
            <a:off x="856060" y="1572816"/>
            <a:ext cx="7429499" cy="3083667"/>
          </a:xfrm>
        </p:spPr>
        <p:txBody>
          <a:bodyPr>
            <a:normAutofit/>
          </a:bodyPr>
          <a:lstStyle/>
          <a:p>
            <a:pPr marL="0" indent="0">
              <a:buNone/>
            </a:pPr>
            <a:r>
              <a:rPr lang="en-ZA" dirty="0"/>
              <a:t>Going forward:</a:t>
            </a:r>
          </a:p>
          <a:p>
            <a:r>
              <a:rPr lang="en-ZA" dirty="0"/>
              <a:t>Influenza vaccination coverage rates are only at 4,5% in South Africa (2.2% private pharmacy-based sector).</a:t>
            </a:r>
          </a:p>
          <a:p>
            <a:r>
              <a:rPr lang="en-ZA" dirty="0"/>
              <a:t>Due to patient ease and broader access to pharmacists, we believe that a pharmacy-based immunization project would increase vaccination coverage rates in the country, thereby reducing the burden of influenza disease. </a:t>
            </a:r>
          </a:p>
        </p:txBody>
      </p:sp>
      <p:sp>
        <p:nvSpPr>
          <p:cNvPr id="4" name="TextBox 3">
            <a:extLst>
              <a:ext uri="{FF2B5EF4-FFF2-40B4-BE49-F238E27FC236}">
                <a16:creationId xmlns:a16="http://schemas.microsoft.com/office/drawing/2014/main" id="{D531C566-9080-4D1E-93EE-2A5AFFC754D5}"/>
              </a:ext>
            </a:extLst>
          </p:cNvPr>
          <p:cNvSpPr txBox="1"/>
          <p:nvPr/>
        </p:nvSpPr>
        <p:spPr>
          <a:xfrm>
            <a:off x="6955435" y="4912667"/>
            <a:ext cx="2188565" cy="253916"/>
          </a:xfrm>
          <a:prstGeom prst="rect">
            <a:avLst/>
          </a:prstGeom>
          <a:noFill/>
        </p:spPr>
        <p:txBody>
          <a:bodyPr wrap="square" rtlCol="0">
            <a:spAutoFit/>
          </a:bodyPr>
          <a:lstStyle/>
          <a:p>
            <a:pPr defTabSz="342900"/>
            <a:r>
              <a:rPr lang="en-ZA" sz="1050" dirty="0">
                <a:solidFill>
                  <a:prstClr val="black"/>
                </a:solidFill>
                <a:latin typeface="Tw Cen MT" panose="020B0602020104020603"/>
              </a:rPr>
              <a:t>Data source: Personal communication</a:t>
            </a:r>
          </a:p>
        </p:txBody>
      </p:sp>
    </p:spTree>
    <p:extLst>
      <p:ext uri="{BB962C8B-B14F-4D97-AF65-F5344CB8AC3E}">
        <p14:creationId xmlns:p14="http://schemas.microsoft.com/office/powerpoint/2010/main" val="535725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DC15-A0BE-4346-A310-10E774E915C4}"/>
              </a:ext>
            </a:extLst>
          </p:cNvPr>
          <p:cNvSpPr>
            <a:spLocks noGrp="1"/>
          </p:cNvSpPr>
          <p:nvPr>
            <p:ph type="title"/>
          </p:nvPr>
        </p:nvSpPr>
        <p:spPr/>
        <p:txBody>
          <a:bodyPr/>
          <a:lstStyle/>
          <a:p>
            <a:r>
              <a:rPr lang="en-ZA" dirty="0"/>
              <a:t>Acknowledgements</a:t>
            </a:r>
          </a:p>
        </p:txBody>
      </p:sp>
      <p:sp>
        <p:nvSpPr>
          <p:cNvPr id="3" name="Content Placeholder 2">
            <a:extLst>
              <a:ext uri="{FF2B5EF4-FFF2-40B4-BE49-F238E27FC236}">
                <a16:creationId xmlns:a16="http://schemas.microsoft.com/office/drawing/2014/main" id="{AE30D3CA-860A-4B2A-BC86-5106A0FDA6F6}"/>
              </a:ext>
            </a:extLst>
          </p:cNvPr>
          <p:cNvSpPr>
            <a:spLocks noGrp="1"/>
          </p:cNvSpPr>
          <p:nvPr>
            <p:ph idx="1"/>
          </p:nvPr>
        </p:nvSpPr>
        <p:spPr>
          <a:xfrm>
            <a:off x="856060" y="1687115"/>
            <a:ext cx="7429499" cy="3248396"/>
          </a:xfrm>
        </p:spPr>
        <p:txBody>
          <a:bodyPr>
            <a:normAutofit lnSpcReduction="10000"/>
          </a:bodyPr>
          <a:lstStyle/>
          <a:p>
            <a:r>
              <a:rPr lang="en-ZA" dirty="0"/>
              <a:t>Colleagues and pharmacists who assisted with information, data and review of this presentation:</a:t>
            </a:r>
          </a:p>
          <a:p>
            <a:pPr lvl="1"/>
            <a:r>
              <a:rPr lang="en-ZA" dirty="0"/>
              <a:t>Andy Gray, University of KwaZulu-Natal</a:t>
            </a:r>
          </a:p>
          <a:p>
            <a:pPr lvl="1"/>
            <a:r>
              <a:rPr lang="en-ZA" dirty="0"/>
              <a:t>Joggie Hattingh, Western Cape Government Department of Health</a:t>
            </a:r>
          </a:p>
          <a:p>
            <a:pPr lvl="1"/>
            <a:r>
              <a:rPr lang="en-ZA" dirty="0"/>
              <a:t>Khadija Jamaloodien, National Department of Health</a:t>
            </a:r>
          </a:p>
          <a:p>
            <a:pPr lvl="1"/>
            <a:r>
              <a:rPr lang="en-ZA" dirty="0"/>
              <a:t>Jackie Maimin, Independent Community Pharmacy Association</a:t>
            </a:r>
          </a:p>
          <a:p>
            <a:pPr lvl="1"/>
            <a:r>
              <a:rPr lang="en-ZA" dirty="0"/>
              <a:t>Annette </a:t>
            </a:r>
            <a:r>
              <a:rPr lang="en-ZA" dirty="0" err="1"/>
              <a:t>Meintjies</a:t>
            </a:r>
            <a:r>
              <a:rPr lang="en-ZA" dirty="0"/>
              <a:t>, Private Sector Manager, Sanofi Pasteur</a:t>
            </a:r>
          </a:p>
          <a:p>
            <a:pPr lvl="1"/>
            <a:r>
              <a:rPr lang="en-ZA" dirty="0"/>
              <a:t>Neo </a:t>
            </a:r>
            <a:r>
              <a:rPr lang="en-ZA" dirty="0" err="1"/>
              <a:t>Molusi</a:t>
            </a:r>
            <a:r>
              <a:rPr lang="en-ZA" dirty="0"/>
              <a:t>, Head of Public Sector vaccines, Sanofi Pasteur</a:t>
            </a:r>
          </a:p>
          <a:p>
            <a:pPr marL="0" indent="0" algn="r">
              <a:buNone/>
            </a:pPr>
            <a:r>
              <a:rPr lang="en-ZA" sz="2700" dirty="0">
                <a:latin typeface="Lucida Calligraphy" panose="03010101010101010101" pitchFamily="66" charset="0"/>
              </a:rPr>
              <a:t>Thank you</a:t>
            </a:r>
          </a:p>
        </p:txBody>
      </p:sp>
    </p:spTree>
    <p:extLst>
      <p:ext uri="{BB962C8B-B14F-4D97-AF65-F5344CB8AC3E}">
        <p14:creationId xmlns:p14="http://schemas.microsoft.com/office/powerpoint/2010/main" val="675658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565336" y="382736"/>
            <a:ext cx="8496000" cy="432000"/>
          </a:xfrm>
        </p:spPr>
        <p:txBody>
          <a:bodyPr/>
          <a:lstStyle/>
          <a:p>
            <a:r>
              <a:rPr lang="en-GB" sz="2400" dirty="0"/>
              <a:t>Bettina </a:t>
            </a:r>
            <a:r>
              <a:rPr lang="en-GB" sz="2400" dirty="0" err="1"/>
              <a:t>Caponi</a:t>
            </a:r>
            <a:endParaRPr lang="en-GB" sz="2400" dirty="0"/>
          </a:p>
        </p:txBody>
      </p:sp>
      <p:sp>
        <p:nvSpPr>
          <p:cNvPr id="12" name="Content Placeholder 1"/>
          <p:cNvSpPr txBox="1">
            <a:spLocks/>
          </p:cNvSpPr>
          <p:nvPr/>
        </p:nvSpPr>
        <p:spPr>
          <a:xfrm>
            <a:off x="491666" y="1512711"/>
            <a:ext cx="4699391" cy="1194494"/>
          </a:xfrm>
          <a:prstGeom prst="rect">
            <a:avLst/>
          </a:prstGeom>
        </p:spPr>
        <p:txBody>
          <a:bodyPr vert="horz" lIns="0" tIns="0" rIns="0" bIns="0" rtlCol="0" anchor="t" anchorCtr="0">
            <a:noAutofit/>
          </a:bodyPr>
          <a:lstStyle>
            <a:lvl1pPr marL="0" indent="0" algn="l" defTabSz="914400" rtl="0" eaLnBrk="1" latinLnBrk="0" hangingPunct="1">
              <a:lnSpc>
                <a:spcPts val="2400"/>
              </a:lnSpc>
              <a:spcBef>
                <a:spcPts val="0"/>
              </a:spcBef>
              <a:buClr>
                <a:schemeClr val="tx1"/>
              </a:buClr>
              <a:buFont typeface="Arial" panose="020B0604020202020204" pitchFamily="34" charset="0"/>
              <a:buNone/>
              <a:defRPr sz="2400" kern="1200">
                <a:solidFill>
                  <a:schemeClr val="tx2"/>
                </a:solidFill>
                <a:latin typeface="+mn-lt"/>
                <a:ea typeface="+mn-ea"/>
                <a:cs typeface="+mn-cs"/>
              </a:defRPr>
            </a:lvl1pPr>
            <a:lvl2pPr marL="457200" indent="0" algn="l" defTabSz="914400" rtl="0" eaLnBrk="1" latinLnBrk="0" hangingPunct="1">
              <a:lnSpc>
                <a:spcPts val="2400"/>
              </a:lnSpc>
              <a:spcBef>
                <a:spcPts val="0"/>
              </a:spcBef>
              <a:buClr>
                <a:schemeClr val="tx2"/>
              </a:buClr>
              <a:buFont typeface="Arial" panose="020B0604020202020204" pitchFamily="34" charset="0"/>
              <a:buNone/>
              <a:defRPr sz="2000" i="1" kern="1200">
                <a:solidFill>
                  <a:schemeClr val="tx1">
                    <a:tint val="75000"/>
                  </a:schemeClr>
                </a:solidFill>
                <a:latin typeface="+mn-lt"/>
                <a:ea typeface="+mn-ea"/>
                <a:cs typeface="+mn-cs"/>
              </a:defRPr>
            </a:lvl2pPr>
            <a:lvl3pPr marL="914400" indent="0" algn="l" defTabSz="914400" rtl="0" eaLnBrk="1" latinLnBrk="0" hangingPunct="1">
              <a:lnSpc>
                <a:spcPts val="2400"/>
              </a:lnSpc>
              <a:spcBef>
                <a:spcPts val="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ts val="2400"/>
              </a:lnSpc>
              <a:spcBef>
                <a:spcPts val="0"/>
              </a:spcBef>
              <a:buClr>
                <a:schemeClr val="tx2"/>
              </a:buClr>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ts val="2400"/>
              </a:lnSpc>
              <a:spcBef>
                <a:spcPts val="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92075" lvl="1"/>
            <a:r>
              <a:rPr lang="en-GB" sz="1800" dirty="0">
                <a:solidFill>
                  <a:schemeClr val="tx1"/>
                </a:solidFill>
              </a:rPr>
              <a:t>Community Pharmacist</a:t>
            </a:r>
          </a:p>
          <a:p>
            <a:pPr marL="92075" lvl="1"/>
            <a:r>
              <a:rPr lang="en-GB" sz="1800" dirty="0">
                <a:solidFill>
                  <a:schemeClr val="tx2"/>
                </a:solidFill>
              </a:rPr>
              <a:t>Argentinian Pharmaceutical Confederation</a:t>
            </a:r>
          </a:p>
        </p:txBody>
      </p:sp>
      <p:sp>
        <p:nvSpPr>
          <p:cNvPr id="13" name="Footer Placeholder 1"/>
          <p:cNvSpPr>
            <a:spLocks noGrp="1"/>
          </p:cNvSpPr>
          <p:nvPr>
            <p:ph type="ftr" sz="quarter" idx="11"/>
          </p:nvPr>
        </p:nvSpPr>
        <p:spPr>
          <a:xfrm>
            <a:off x="2841362" y="4599674"/>
            <a:ext cx="4395258" cy="420687"/>
          </a:xfrm>
        </p:spPr>
        <p:txBody>
          <a:bodyPr/>
          <a:lstStyle/>
          <a:p>
            <a:pPr>
              <a:defRPr/>
            </a:pPr>
            <a:r>
              <a:rPr lang="en-GB" sz="1000" dirty="0">
                <a:solidFill>
                  <a:schemeClr val="tx1"/>
                </a:solidFill>
              </a:rPr>
              <a:t>©FIP: All the information in this video are confidential and cannot be copied, downloaded or reproduced without the formal approval of FIP (International Pharmaceutical Federation). </a:t>
            </a:r>
            <a:endParaRPr lang="en-US" sz="1000" dirty="0">
              <a:solidFill>
                <a:schemeClr val="tx1"/>
              </a:solidFill>
            </a:endParaRPr>
          </a:p>
        </p:txBody>
      </p:sp>
      <p:pic>
        <p:nvPicPr>
          <p:cNvPr id="8" name="Picture 7">
            <a:extLst>
              <a:ext uri="{FF2B5EF4-FFF2-40B4-BE49-F238E27FC236}">
                <a16:creationId xmlns:a16="http://schemas.microsoft.com/office/drawing/2014/main" id="{859AEF03-8088-401C-8ED3-677CAA6E83CA}"/>
              </a:ext>
            </a:extLst>
          </p:cNvPr>
          <p:cNvPicPr/>
          <p:nvPr/>
        </p:nvPicPr>
        <p:blipFill>
          <a:blip r:embed="rId3" cstate="print">
            <a:extLst>
              <a:ext uri="{28A0092B-C50C-407E-A947-70E740481C1C}">
                <a14:useLocalDpi xmlns:a14="http://schemas.microsoft.com/office/drawing/2010/main" val="0"/>
              </a:ext>
            </a:extLst>
          </a:blip>
          <a:srcRect/>
          <a:stretch/>
        </p:blipFill>
        <p:spPr bwMode="auto">
          <a:xfrm>
            <a:off x="5694217" y="1526520"/>
            <a:ext cx="2728471" cy="220313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22630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s-ES_tradnl" dirty="0" err="1"/>
              <a:t>Bettina</a:t>
            </a:r>
            <a:r>
              <a:rPr lang="es-ES_tradnl" sz="1200" dirty="0"/>
              <a:t> </a:t>
            </a:r>
            <a:r>
              <a:rPr lang="es-ES_tradnl" sz="1200" dirty="0" err="1"/>
              <a:t>Caponi</a:t>
            </a:r>
            <a:endParaRPr lang="en-GB" dirty="0"/>
          </a:p>
        </p:txBody>
      </p:sp>
      <p:sp>
        <p:nvSpPr>
          <p:cNvPr id="7" name="Title 1">
            <a:extLst>
              <a:ext uri="{FF2B5EF4-FFF2-40B4-BE49-F238E27FC236}">
                <a16:creationId xmlns:a16="http://schemas.microsoft.com/office/drawing/2014/main" id="{29F8AEF1-56F3-47E2-816E-A6E42A8D6752}"/>
              </a:ext>
            </a:extLst>
          </p:cNvPr>
          <p:cNvSpPr txBox="1">
            <a:spLocks/>
          </p:cNvSpPr>
          <p:nvPr/>
        </p:nvSpPr>
        <p:spPr>
          <a:xfrm>
            <a:off x="2520000" y="251138"/>
            <a:ext cx="6048000" cy="936000"/>
          </a:xfrm>
          <a:prstGeom prst="rect">
            <a:avLst/>
          </a:prstGeom>
        </p:spPr>
        <p:txBody>
          <a:bodyPr vert="horz" lIns="0" tIns="0" rIns="0" bIns="0" rtlCol="0" anchor="ctr" anchorCtr="0">
            <a:noAutofit/>
          </a:bodyPr>
          <a:lstStyle>
            <a:lvl1pPr algn="l" defTabSz="914400" rtl="0" eaLnBrk="1" latinLnBrk="0" hangingPunct="1">
              <a:lnSpc>
                <a:spcPts val="2400"/>
              </a:lnSpc>
              <a:spcBef>
                <a:spcPct val="0"/>
              </a:spcBef>
              <a:buNone/>
              <a:defRPr sz="2200" kern="1200" baseline="0">
                <a:solidFill>
                  <a:schemeClr val="tx1"/>
                </a:solidFill>
                <a:latin typeface="+mj-lt"/>
                <a:ea typeface="+mj-ea"/>
                <a:cs typeface="+mj-cs"/>
              </a:defRPr>
            </a:lvl1pPr>
          </a:lstStyle>
          <a:p>
            <a:pPr>
              <a:lnSpc>
                <a:spcPct val="100000"/>
              </a:lnSpc>
            </a:pPr>
            <a:br>
              <a:rPr lang="en-GB" b="1" dirty="0"/>
            </a:br>
            <a:r>
              <a:rPr lang="en-GB" sz="2000" b="1" dirty="0"/>
              <a:t>A view from Argentina</a:t>
            </a:r>
            <a:endParaRPr lang="en-GB" sz="2000" i="1" dirty="0">
              <a:solidFill>
                <a:schemeClr val="tx2"/>
              </a:solidFill>
            </a:endParaRPr>
          </a:p>
        </p:txBody>
      </p:sp>
    </p:spTree>
    <p:extLst>
      <p:ext uri="{BB962C8B-B14F-4D97-AF65-F5344CB8AC3E}">
        <p14:creationId xmlns:p14="http://schemas.microsoft.com/office/powerpoint/2010/main" val="583570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rgentina-y-Europa-Comparacion-2-INFO_1_QXD5yg.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rotWithShape="1">
          <a:blip r:embed="rId5"/>
          <a:srcRect l="1583" t="8045" r="626" b="40169"/>
          <a:stretch/>
        </p:blipFill>
        <p:spPr>
          <a:xfrm>
            <a:off x="2825104" y="213769"/>
            <a:ext cx="4260589" cy="4760822"/>
          </a:xfrm>
        </p:spPr>
      </p:pic>
    </p:spTree>
    <p:extLst>
      <p:ext uri="{BB962C8B-B14F-4D97-AF65-F5344CB8AC3E}">
        <p14:creationId xmlns:p14="http://schemas.microsoft.com/office/powerpoint/2010/main" val="43759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5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repeatCount="indefinite" fill="remove"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ARGENTINA</a:t>
            </a:r>
          </a:p>
        </p:txBody>
      </p:sp>
      <p:pic>
        <p:nvPicPr>
          <p:cNvPr id="8" name="Picture 2" descr="apa Argentina | Mapa de argentina, Imagenes de argentina, Argentina">
            <a:extLst>
              <a:ext uri="{FF2B5EF4-FFF2-40B4-BE49-F238E27FC236}">
                <a16:creationId xmlns:a16="http://schemas.microsoft.com/office/drawing/2014/main" id="{B780B4A4-16BC-4159-B19A-260139DDD5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1097" y="78774"/>
            <a:ext cx="3317360" cy="453257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430805" y="1652341"/>
            <a:ext cx="4140926" cy="923330"/>
          </a:xfrm>
          <a:prstGeom prst="rect">
            <a:avLst/>
          </a:prstGeom>
          <a:solidFill>
            <a:schemeClr val="tx2">
              <a:lumMod val="60000"/>
              <a:lumOff val="4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solidFill>
                    <a:sysClr val="windowText" lastClr="000000"/>
                  </a:solidFill>
                </a:ln>
                <a:solidFill>
                  <a:prstClr val="black"/>
                </a:solidFill>
                <a:effectLst/>
                <a:uLnTx/>
                <a:uFillTx/>
                <a:latin typeface="Arial" panose="020B0604020202020204"/>
                <a:ea typeface="+mn-ea"/>
                <a:cs typeface="+mn-cs"/>
              </a:rPr>
              <a:t>24 </a:t>
            </a:r>
            <a:r>
              <a:rPr kumimoji="0" lang="es-ES_tradnl" sz="1800" b="0" i="0" u="none" strike="noStrike" kern="1200" cap="none" spc="0" normalizeH="0" baseline="0" noProof="0" dirty="0" err="1">
                <a:ln>
                  <a:solidFill>
                    <a:sysClr val="windowText" lastClr="000000"/>
                  </a:solidFill>
                </a:ln>
                <a:solidFill>
                  <a:prstClr val="black"/>
                </a:solidFill>
                <a:effectLst/>
                <a:uLnTx/>
                <a:uFillTx/>
                <a:latin typeface="Arial" panose="020B0604020202020204"/>
                <a:ea typeface="+mn-ea"/>
                <a:cs typeface="+mn-cs"/>
              </a:rPr>
              <a:t>provincies</a:t>
            </a:r>
            <a:endParaRPr kumimoji="0" lang="es-ES_tradnl" sz="1800" b="0" i="0" u="none" strike="noStrike" kern="1200" cap="none" spc="0" normalizeH="0" baseline="0" noProof="0" dirty="0">
              <a:ln>
                <a:solidFill>
                  <a:sysClr val="windowText" lastClr="000000"/>
                </a:solid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solidFill>
                    <a:sysClr val="windowText" lastClr="000000"/>
                  </a:solidFill>
                </a:ln>
                <a:solidFill>
                  <a:prstClr val="black"/>
                </a:solidFill>
                <a:effectLst/>
                <a:uLnTx/>
                <a:uFillTx/>
                <a:latin typeface="Arial" panose="020B0604020202020204"/>
                <a:ea typeface="+mn-ea"/>
                <a:cs typeface="+mn-cs"/>
              </a:rPr>
              <a:t>Federal </a:t>
            </a:r>
            <a:r>
              <a:rPr kumimoji="0" lang="es-ES_tradnl" sz="1800" b="0" i="0" u="none" strike="noStrike" kern="1200" cap="none" spc="0" normalizeH="0" baseline="0" noProof="0" dirty="0" err="1">
                <a:ln>
                  <a:solidFill>
                    <a:sysClr val="windowText" lastClr="000000"/>
                  </a:solidFill>
                </a:ln>
                <a:solidFill>
                  <a:prstClr val="black"/>
                </a:solidFill>
                <a:effectLst/>
                <a:uLnTx/>
                <a:uFillTx/>
                <a:latin typeface="Arial" panose="020B0604020202020204"/>
                <a:ea typeface="+mn-ea"/>
                <a:cs typeface="+mn-cs"/>
              </a:rPr>
              <a:t>organitation</a:t>
            </a:r>
            <a:endParaRPr kumimoji="0" lang="es-ES_tradnl" sz="1800" b="0" i="0" u="none" strike="noStrike" kern="1200" cap="none" spc="0" normalizeH="0" baseline="0" noProof="0" dirty="0">
              <a:ln>
                <a:solidFill>
                  <a:sysClr val="windowText" lastClr="000000"/>
                </a:solid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solidFill>
                    <a:sysClr val="windowText" lastClr="000000"/>
                  </a:solidFill>
                </a:ln>
                <a:solidFill>
                  <a:prstClr val="black"/>
                </a:solidFill>
                <a:effectLst/>
                <a:uLnTx/>
                <a:uFillTx/>
                <a:latin typeface="Arial" panose="020B0604020202020204"/>
                <a:ea typeface="+mn-ea"/>
                <a:cs typeface="+mn-cs"/>
              </a:rPr>
              <a:t>15.000 </a:t>
            </a:r>
            <a:r>
              <a:rPr kumimoji="0" lang="es-ES_tradnl" sz="1800" b="0" i="0" u="none" strike="noStrike" kern="1200" cap="none" spc="0" normalizeH="0" baseline="0" noProof="0" dirty="0" err="1">
                <a:ln>
                  <a:solidFill>
                    <a:sysClr val="windowText" lastClr="000000"/>
                  </a:solidFill>
                </a:ln>
                <a:solidFill>
                  <a:prstClr val="black"/>
                </a:solidFill>
                <a:effectLst/>
                <a:uLnTx/>
                <a:uFillTx/>
                <a:latin typeface="Arial" panose="020B0604020202020204"/>
                <a:ea typeface="+mn-ea"/>
                <a:cs typeface="+mn-cs"/>
              </a:rPr>
              <a:t>pharmacies</a:t>
            </a:r>
            <a:endParaRPr kumimoji="0" lang="es-ES_tradnl" sz="1800" b="0" i="0" u="none" strike="noStrike" kern="1200" cap="none" spc="0" normalizeH="0" baseline="0" noProof="0" dirty="0">
              <a:ln>
                <a:solidFill>
                  <a:sysClr val="windowText" lastClr="000000"/>
                </a:solid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1156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5731" y="215998"/>
            <a:ext cx="7992000" cy="579132"/>
          </a:xfrm>
        </p:spPr>
        <p:txBody>
          <a:bodyPr/>
          <a:lstStyle/>
          <a:p>
            <a:pPr algn="ctr"/>
            <a:r>
              <a:rPr lang="es-ES_tradnl" dirty="0"/>
              <a:t>LEGAL FRAMEWORK</a:t>
            </a:r>
          </a:p>
        </p:txBody>
      </p:sp>
      <p:graphicFrame>
        <p:nvGraphicFramePr>
          <p:cNvPr id="4" name="Marcador de contenido 3"/>
          <p:cNvGraphicFramePr>
            <a:graphicFrameLocks noGrp="1"/>
          </p:cNvGraphicFramePr>
          <p:nvPr>
            <p:ph idx="1"/>
          </p:nvPr>
        </p:nvGraphicFramePr>
        <p:xfrm>
          <a:off x="575731" y="1252258"/>
          <a:ext cx="8026253" cy="3096457"/>
        </p:xfrm>
        <a:graphic>
          <a:graphicData uri="http://schemas.openxmlformats.org/drawingml/2006/table">
            <a:tbl>
              <a:tblPr bandRow="1">
                <a:tableStyleId>{8A107856-5554-42FB-B03E-39F5DBC370BA}</a:tableStyleId>
              </a:tblPr>
              <a:tblGrid>
                <a:gridCol w="786888">
                  <a:extLst>
                    <a:ext uri="{9D8B030D-6E8A-4147-A177-3AD203B41FA5}">
                      <a16:colId xmlns:a16="http://schemas.microsoft.com/office/drawing/2014/main" val="20000"/>
                    </a:ext>
                  </a:extLst>
                </a:gridCol>
                <a:gridCol w="2898320">
                  <a:extLst>
                    <a:ext uri="{9D8B030D-6E8A-4147-A177-3AD203B41FA5}">
                      <a16:colId xmlns:a16="http://schemas.microsoft.com/office/drawing/2014/main" val="20001"/>
                    </a:ext>
                  </a:extLst>
                </a:gridCol>
                <a:gridCol w="4341045">
                  <a:extLst>
                    <a:ext uri="{9D8B030D-6E8A-4147-A177-3AD203B41FA5}">
                      <a16:colId xmlns:a16="http://schemas.microsoft.com/office/drawing/2014/main" val="20002"/>
                    </a:ext>
                  </a:extLst>
                </a:gridCol>
              </a:tblGrid>
              <a:tr h="442351">
                <a:tc>
                  <a:txBody>
                    <a:bodyPr/>
                    <a:lstStyle/>
                    <a:p>
                      <a:pPr algn="ctr"/>
                      <a:r>
                        <a:rPr lang="es-ES_tradnl" sz="1400" dirty="0"/>
                        <a:t>1958</a:t>
                      </a:r>
                    </a:p>
                  </a:txBody>
                  <a:tcPr marL="68580" marR="68580" marT="34290" marB="34290"/>
                </a:tc>
                <a:tc>
                  <a:txBody>
                    <a:bodyPr/>
                    <a:lstStyle/>
                    <a:p>
                      <a:r>
                        <a:rPr lang="es-ES_tradnl" sz="1400" dirty="0"/>
                        <a:t>Res. 1732/58</a:t>
                      </a:r>
                    </a:p>
                  </a:txBody>
                  <a:tcPr marL="68580" marR="68580" marT="34290" marB="34290"/>
                </a:tc>
                <a:tc>
                  <a:txBody>
                    <a:bodyPr/>
                    <a:lstStyle/>
                    <a:p>
                      <a:r>
                        <a:rPr lang="es-ES_tradnl" sz="1400" dirty="0"/>
                        <a:t>IM and</a:t>
                      </a:r>
                      <a:r>
                        <a:rPr lang="es-ES_tradnl" sz="1400" baseline="0" dirty="0"/>
                        <a:t> SC </a:t>
                      </a:r>
                      <a:r>
                        <a:rPr lang="es-ES_tradnl" sz="1400" baseline="0" dirty="0" err="1"/>
                        <a:t>injections</a:t>
                      </a:r>
                      <a:endParaRPr lang="es-ES_tradnl" sz="1400" dirty="0"/>
                    </a:p>
                  </a:txBody>
                  <a:tcPr marL="68580" marR="68580" marT="34290" marB="34290"/>
                </a:tc>
                <a:extLst>
                  <a:ext uri="{0D108BD9-81ED-4DB2-BD59-A6C34878D82A}">
                    <a16:rowId xmlns:a16="http://schemas.microsoft.com/office/drawing/2014/main" val="10000"/>
                  </a:ext>
                </a:extLst>
              </a:tr>
              <a:tr h="442351">
                <a:tc>
                  <a:txBody>
                    <a:bodyPr/>
                    <a:lstStyle/>
                    <a:p>
                      <a:pPr algn="ctr"/>
                      <a:r>
                        <a:rPr lang="es-ES_tradnl" sz="1400" dirty="0"/>
                        <a:t>1967</a:t>
                      </a:r>
                    </a:p>
                  </a:txBody>
                  <a:tcPr marL="68580" marR="68580" marT="34290" marB="34290"/>
                </a:tc>
                <a:tc>
                  <a:txBody>
                    <a:bodyPr/>
                    <a:lstStyle/>
                    <a:p>
                      <a:r>
                        <a:rPr lang="es-ES_tradnl" sz="1400" dirty="0"/>
                        <a:t>17575/67</a:t>
                      </a:r>
                    </a:p>
                  </a:txBody>
                  <a:tcPr marL="68580" marR="68580" marT="34290" marB="34290"/>
                </a:tc>
                <a:tc>
                  <a:txBody>
                    <a:bodyPr/>
                    <a:lstStyle/>
                    <a:p>
                      <a:r>
                        <a:rPr lang="es-ES_tradnl" sz="1400" dirty="0" err="1"/>
                        <a:t>National</a:t>
                      </a:r>
                      <a:r>
                        <a:rPr lang="es-ES_tradnl" sz="1400" baseline="0" dirty="0"/>
                        <a:t> </a:t>
                      </a:r>
                      <a:r>
                        <a:rPr lang="es-ES_tradnl" sz="1400" baseline="0" dirty="0" err="1"/>
                        <a:t>Pharmacy</a:t>
                      </a:r>
                      <a:r>
                        <a:rPr lang="es-ES_tradnl" sz="1400" baseline="0" dirty="0"/>
                        <a:t> </a:t>
                      </a:r>
                      <a:r>
                        <a:rPr lang="es-ES_tradnl" sz="1400" baseline="0" dirty="0" err="1"/>
                        <a:t>practice</a:t>
                      </a:r>
                      <a:r>
                        <a:rPr lang="es-ES_tradnl" sz="1400" baseline="0" dirty="0"/>
                        <a:t> </a:t>
                      </a:r>
                      <a:r>
                        <a:rPr lang="es-ES_tradnl" sz="1400" baseline="0" dirty="0" err="1"/>
                        <a:t>law</a:t>
                      </a:r>
                      <a:endParaRPr lang="es-ES_tradnl" sz="1400" dirty="0"/>
                    </a:p>
                  </a:txBody>
                  <a:tcPr marL="68580" marR="68580" marT="34290" marB="34290"/>
                </a:tc>
                <a:extLst>
                  <a:ext uri="{0D108BD9-81ED-4DB2-BD59-A6C34878D82A}">
                    <a16:rowId xmlns:a16="http://schemas.microsoft.com/office/drawing/2014/main" val="10001"/>
                  </a:ext>
                </a:extLst>
              </a:tr>
              <a:tr h="442351">
                <a:tc>
                  <a:txBody>
                    <a:bodyPr/>
                    <a:lstStyle/>
                    <a:p>
                      <a:pPr algn="ctr"/>
                      <a:r>
                        <a:rPr lang="es-ES_tradnl" sz="1400" dirty="0"/>
                        <a:t>1983</a:t>
                      </a:r>
                    </a:p>
                  </a:txBody>
                  <a:tcPr marL="68580" marR="68580" marT="34290" marB="34290"/>
                </a:tc>
                <a:tc>
                  <a:txBody>
                    <a:bodyPr/>
                    <a:lstStyle/>
                    <a:p>
                      <a:r>
                        <a:rPr lang="es-ES_tradnl" sz="1400" dirty="0" err="1"/>
                        <a:t>Law</a:t>
                      </a:r>
                      <a:r>
                        <a:rPr lang="es-ES_tradnl" sz="1400" baseline="0" dirty="0"/>
                        <a:t> 22909</a:t>
                      </a:r>
                      <a:endParaRPr lang="es-ES_tradnl" sz="1400" dirty="0"/>
                    </a:p>
                  </a:txBody>
                  <a:tcPr marL="68580" marR="68580" marT="34290" marB="34290"/>
                </a:tc>
                <a:tc>
                  <a:txBody>
                    <a:bodyPr/>
                    <a:lstStyle/>
                    <a:p>
                      <a:r>
                        <a:rPr lang="es-ES_tradnl" sz="1400" dirty="0" err="1"/>
                        <a:t>Prescriptions</a:t>
                      </a:r>
                      <a:r>
                        <a:rPr lang="es-ES_tradnl" sz="1400" baseline="0" dirty="0"/>
                        <a:t> and </a:t>
                      </a:r>
                      <a:r>
                        <a:rPr lang="es-ES_tradnl" sz="1400" baseline="0" dirty="0" err="1"/>
                        <a:t>registration</a:t>
                      </a:r>
                      <a:endParaRPr lang="es-ES_tradnl" sz="1400" dirty="0"/>
                    </a:p>
                  </a:txBody>
                  <a:tcPr marL="68580" marR="68580" marT="34290" marB="34290"/>
                </a:tc>
                <a:extLst>
                  <a:ext uri="{0D108BD9-81ED-4DB2-BD59-A6C34878D82A}">
                    <a16:rowId xmlns:a16="http://schemas.microsoft.com/office/drawing/2014/main" val="10002"/>
                  </a:ext>
                </a:extLst>
              </a:tr>
              <a:tr h="442351">
                <a:tc>
                  <a:txBody>
                    <a:bodyPr/>
                    <a:lstStyle/>
                    <a:p>
                      <a:pPr algn="ctr"/>
                      <a:r>
                        <a:rPr lang="es-ES_tradnl" sz="1400" dirty="0"/>
                        <a:t>1995</a:t>
                      </a:r>
                    </a:p>
                  </a:txBody>
                  <a:tcPr marL="68580" marR="68580" marT="34290" marB="34290"/>
                </a:tc>
                <a:tc>
                  <a:txBody>
                    <a:bodyPr/>
                    <a:lstStyle/>
                    <a:p>
                      <a:r>
                        <a:rPr lang="es-ES_tradnl" sz="1400" dirty="0"/>
                        <a:t>Res 67/95</a:t>
                      </a:r>
                    </a:p>
                  </a:txBody>
                  <a:tcPr marL="68580" marR="68580" marT="34290" marB="34290"/>
                </a:tc>
                <a:tc>
                  <a:txBody>
                    <a:bodyPr/>
                    <a:lstStyle/>
                    <a:p>
                      <a:r>
                        <a:rPr lang="es-ES_tradnl" sz="1400" dirty="0" err="1"/>
                        <a:t>Facilities</a:t>
                      </a:r>
                      <a:r>
                        <a:rPr lang="es-ES_tradnl" sz="1400" dirty="0"/>
                        <a:t> </a:t>
                      </a:r>
                      <a:r>
                        <a:rPr lang="es-ES_tradnl" sz="1400" dirty="0" err="1"/>
                        <a:t>equipment</a:t>
                      </a:r>
                      <a:r>
                        <a:rPr lang="es-ES_tradnl" sz="1400" baseline="0" dirty="0"/>
                        <a:t> and </a:t>
                      </a:r>
                      <a:r>
                        <a:rPr lang="es-ES_tradnl" sz="1400" baseline="0" dirty="0" err="1"/>
                        <a:t>waste</a:t>
                      </a:r>
                      <a:endParaRPr lang="es-ES_tradnl" sz="1400" dirty="0"/>
                    </a:p>
                  </a:txBody>
                  <a:tcPr marL="68580" marR="68580" marT="34290" marB="34290"/>
                </a:tc>
                <a:extLst>
                  <a:ext uri="{0D108BD9-81ED-4DB2-BD59-A6C34878D82A}">
                    <a16:rowId xmlns:a16="http://schemas.microsoft.com/office/drawing/2014/main" val="10003"/>
                  </a:ext>
                </a:extLst>
              </a:tr>
              <a:tr h="442351">
                <a:tc>
                  <a:txBody>
                    <a:bodyPr/>
                    <a:lstStyle/>
                    <a:p>
                      <a:pPr algn="ctr"/>
                      <a:r>
                        <a:rPr lang="es-ES_tradnl" sz="1400" dirty="0"/>
                        <a:t>2000</a:t>
                      </a:r>
                    </a:p>
                  </a:txBody>
                  <a:tcPr marL="68580" marR="68580" marT="34290" marB="34290"/>
                </a:tc>
                <a:tc>
                  <a:txBody>
                    <a:bodyPr/>
                    <a:lstStyle/>
                    <a:p>
                      <a:r>
                        <a:rPr lang="es-ES_tradnl" sz="1400" dirty="0" err="1"/>
                        <a:t>Decree</a:t>
                      </a:r>
                      <a:r>
                        <a:rPr lang="es-ES_tradnl" sz="1400" baseline="0" dirty="0"/>
                        <a:t> 3521/00</a:t>
                      </a:r>
                      <a:endParaRPr lang="es-ES_tradnl" sz="1400" dirty="0"/>
                    </a:p>
                  </a:txBody>
                  <a:tcPr marL="68580" marR="68580" marT="34290" marB="34290"/>
                </a:tc>
                <a:tc>
                  <a:txBody>
                    <a:bodyPr/>
                    <a:lstStyle/>
                    <a:p>
                      <a:r>
                        <a:rPr lang="es-ES_tradnl" sz="1400" dirty="0" err="1"/>
                        <a:t>Sanitary</a:t>
                      </a:r>
                      <a:r>
                        <a:rPr lang="es-ES_tradnl" sz="1400" dirty="0"/>
                        <a:t> </a:t>
                      </a:r>
                      <a:r>
                        <a:rPr lang="es-ES_tradnl" sz="1400" dirty="0" err="1"/>
                        <a:t>cabinet</a:t>
                      </a:r>
                      <a:endParaRPr lang="es-ES_tradnl" sz="1400" dirty="0"/>
                    </a:p>
                  </a:txBody>
                  <a:tcPr marL="68580" marR="68580" marT="34290" marB="34290"/>
                </a:tc>
                <a:extLst>
                  <a:ext uri="{0D108BD9-81ED-4DB2-BD59-A6C34878D82A}">
                    <a16:rowId xmlns:a16="http://schemas.microsoft.com/office/drawing/2014/main" val="10004"/>
                  </a:ext>
                </a:extLst>
              </a:tr>
              <a:tr h="442351">
                <a:tc>
                  <a:txBody>
                    <a:bodyPr/>
                    <a:lstStyle/>
                    <a:p>
                      <a:pPr algn="ctr"/>
                      <a:r>
                        <a:rPr lang="es-ES_tradnl" sz="1400" dirty="0"/>
                        <a:t>2004</a:t>
                      </a:r>
                    </a:p>
                  </a:txBody>
                  <a:tcPr marL="68580" marR="68580" marT="34290" marB="34290"/>
                </a:tc>
                <a:tc>
                  <a:txBody>
                    <a:bodyPr/>
                    <a:lstStyle/>
                    <a:p>
                      <a:r>
                        <a:rPr lang="es-ES_tradnl" sz="1400" dirty="0"/>
                        <a:t>COFA norma 404</a:t>
                      </a:r>
                    </a:p>
                  </a:txBody>
                  <a:tcPr marL="68580" marR="68580" marT="34290" marB="34290"/>
                </a:tc>
                <a:tc>
                  <a:txBody>
                    <a:bodyPr/>
                    <a:lstStyle/>
                    <a:p>
                      <a:r>
                        <a:rPr lang="es-ES_tradnl" sz="1400" dirty="0" err="1"/>
                        <a:t>Guidelines</a:t>
                      </a:r>
                      <a:r>
                        <a:rPr lang="es-ES_tradnl" sz="1400" dirty="0"/>
                        <a:t> and </a:t>
                      </a:r>
                      <a:r>
                        <a:rPr lang="es-ES_tradnl" sz="1400" dirty="0" err="1"/>
                        <a:t>recommendations</a:t>
                      </a:r>
                      <a:endParaRPr lang="es-ES_tradnl" sz="1400" dirty="0"/>
                    </a:p>
                  </a:txBody>
                  <a:tcPr marL="68580" marR="68580" marT="34290" marB="34290"/>
                </a:tc>
                <a:extLst>
                  <a:ext uri="{0D108BD9-81ED-4DB2-BD59-A6C34878D82A}">
                    <a16:rowId xmlns:a16="http://schemas.microsoft.com/office/drawing/2014/main" val="10005"/>
                  </a:ext>
                </a:extLst>
              </a:tr>
              <a:tr h="442351">
                <a:tc>
                  <a:txBody>
                    <a:bodyPr/>
                    <a:lstStyle/>
                    <a:p>
                      <a:pPr algn="ctr"/>
                      <a:r>
                        <a:rPr lang="es-ES_tradnl" sz="1400" dirty="0"/>
                        <a:t>2011</a:t>
                      </a:r>
                    </a:p>
                  </a:txBody>
                  <a:tcPr marL="68580" marR="68580" marT="34290" marB="34290"/>
                </a:tc>
                <a:tc>
                  <a:txBody>
                    <a:bodyPr/>
                    <a:lstStyle/>
                    <a:p>
                      <a:r>
                        <a:rPr lang="es-ES_tradnl" sz="1400" dirty="0"/>
                        <a:t>Res.1460/11</a:t>
                      </a:r>
                    </a:p>
                  </a:txBody>
                  <a:tcPr marL="68580" marR="68580" marT="34290" marB="34290"/>
                </a:tc>
                <a:tc>
                  <a:txBody>
                    <a:bodyPr/>
                    <a:lstStyle/>
                    <a:p>
                      <a:r>
                        <a:rPr lang="es-ES_tradnl" sz="1400" dirty="0" err="1"/>
                        <a:t>Intradermal</a:t>
                      </a:r>
                      <a:r>
                        <a:rPr lang="es-ES_tradnl" sz="1400" baseline="0" dirty="0"/>
                        <a:t> </a:t>
                      </a:r>
                      <a:r>
                        <a:rPr lang="es-ES_tradnl" sz="1400" baseline="0" dirty="0" err="1"/>
                        <a:t>injections</a:t>
                      </a:r>
                      <a:endParaRPr lang="es-ES_tradnl" sz="1400" dirty="0"/>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16420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401" y="1047470"/>
            <a:ext cx="4263544" cy="2934821"/>
          </a:xfrm>
        </p:spPr>
      </p:pic>
      <p:cxnSp>
        <p:nvCxnSpPr>
          <p:cNvPr id="7" name="Conector recto de flecha 6"/>
          <p:cNvCxnSpPr/>
          <p:nvPr/>
        </p:nvCxnSpPr>
        <p:spPr>
          <a:xfrm flipV="1">
            <a:off x="4552945" y="1196368"/>
            <a:ext cx="1980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4552945" y="2046053"/>
            <a:ext cx="1971000" cy="126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V="1">
            <a:off x="4552945" y="3732817"/>
            <a:ext cx="19710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V="1">
            <a:off x="4552945" y="2895109"/>
            <a:ext cx="1971000" cy="12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CuadroTexto 24"/>
          <p:cNvSpPr txBox="1"/>
          <p:nvPr/>
        </p:nvSpPr>
        <p:spPr>
          <a:xfrm>
            <a:off x="6626039" y="1908619"/>
            <a:ext cx="1653988"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350" b="0" i="0" u="none" strike="noStrike" kern="1200" cap="none" spc="0" normalizeH="0" baseline="0" noProof="0" dirty="0">
                <a:ln>
                  <a:noFill/>
                </a:ln>
                <a:solidFill>
                  <a:prstClr val="black"/>
                </a:solidFill>
                <a:effectLst/>
                <a:uLnTx/>
                <a:uFillTx/>
                <a:latin typeface="Arial" panose="020B0604020202020204"/>
                <a:ea typeface="+mn-ea"/>
                <a:cs typeface="+mn-cs"/>
              </a:rPr>
              <a:t>Legal Framework</a:t>
            </a:r>
          </a:p>
        </p:txBody>
      </p:sp>
      <p:sp>
        <p:nvSpPr>
          <p:cNvPr id="26" name="CuadroTexto 25"/>
          <p:cNvSpPr txBox="1"/>
          <p:nvPr/>
        </p:nvSpPr>
        <p:spPr>
          <a:xfrm>
            <a:off x="6626039" y="2735339"/>
            <a:ext cx="1653988"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350" b="0" i="0" u="none" strike="noStrike" kern="1200" cap="none" spc="0" normalizeH="0" baseline="0" noProof="0" dirty="0" err="1">
                <a:ln>
                  <a:noFill/>
                </a:ln>
                <a:solidFill>
                  <a:prstClr val="black"/>
                </a:solidFill>
                <a:effectLst/>
                <a:uLnTx/>
                <a:uFillTx/>
                <a:latin typeface="Arial" panose="020B0604020202020204"/>
                <a:ea typeface="+mn-ea"/>
                <a:cs typeface="+mn-cs"/>
              </a:rPr>
              <a:t>Sanitary</a:t>
            </a:r>
            <a:r>
              <a:rPr kumimoji="0" lang="es-ES_tradnl" sz="135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s-ES_tradnl" sz="1350" b="0" i="0" u="none" strike="noStrike" kern="1200" cap="none" spc="0" normalizeH="0" baseline="0" noProof="0" dirty="0" err="1">
                <a:ln>
                  <a:noFill/>
                </a:ln>
                <a:solidFill>
                  <a:prstClr val="black"/>
                </a:solidFill>
                <a:effectLst/>
                <a:uLnTx/>
                <a:uFillTx/>
                <a:latin typeface="Arial" panose="020B0604020202020204"/>
                <a:ea typeface="+mn-ea"/>
                <a:cs typeface="+mn-cs"/>
              </a:rPr>
              <a:t>cabinet</a:t>
            </a:r>
            <a:endParaRPr kumimoji="0" lang="es-ES_tradnl"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 name="CuadroTexto 26"/>
          <p:cNvSpPr txBox="1"/>
          <p:nvPr/>
        </p:nvSpPr>
        <p:spPr>
          <a:xfrm>
            <a:off x="6626039" y="3582776"/>
            <a:ext cx="1653988"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350" b="0" i="0" u="none" strike="noStrike" kern="1200" cap="none" spc="0" normalizeH="0" baseline="0" noProof="0" dirty="0" err="1">
                <a:ln>
                  <a:noFill/>
                </a:ln>
                <a:solidFill>
                  <a:prstClr val="black"/>
                </a:solidFill>
                <a:effectLst/>
                <a:uLnTx/>
                <a:uFillTx/>
                <a:latin typeface="Arial" panose="020B0604020202020204"/>
                <a:ea typeface="+mn-ea"/>
                <a:cs typeface="+mn-cs"/>
              </a:rPr>
              <a:t>Certification</a:t>
            </a:r>
            <a:endParaRPr kumimoji="0" lang="es-ES_tradnl"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 name="CuadroTexto 27"/>
          <p:cNvSpPr txBox="1"/>
          <p:nvPr/>
        </p:nvSpPr>
        <p:spPr>
          <a:xfrm>
            <a:off x="6626039" y="1047470"/>
            <a:ext cx="1653988"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350" b="0" i="0" u="none" strike="noStrike" kern="1200" cap="none" spc="0" normalizeH="0" baseline="0" noProof="0" dirty="0" err="1">
                <a:ln>
                  <a:noFill/>
                </a:ln>
                <a:solidFill>
                  <a:prstClr val="black"/>
                </a:solidFill>
                <a:effectLst/>
                <a:uLnTx/>
                <a:uFillTx/>
                <a:latin typeface="Arial" panose="020B0604020202020204"/>
                <a:ea typeface="+mn-ea"/>
                <a:cs typeface="+mn-cs"/>
              </a:rPr>
              <a:t>Duties</a:t>
            </a:r>
            <a:r>
              <a:rPr kumimoji="0" lang="es-ES_tradnl" sz="1350" b="0" i="0" u="none" strike="noStrike" kern="1200" cap="none" spc="0" normalizeH="0" baseline="0" noProof="0" dirty="0">
                <a:ln>
                  <a:noFill/>
                </a:ln>
                <a:solidFill>
                  <a:prstClr val="black"/>
                </a:solidFill>
                <a:effectLst/>
                <a:uLnTx/>
                <a:uFillTx/>
                <a:latin typeface="Arial" panose="020B0604020202020204"/>
                <a:ea typeface="+mn-ea"/>
                <a:cs typeface="+mn-cs"/>
              </a:rPr>
              <a:t> and </a:t>
            </a:r>
            <a:r>
              <a:rPr kumimoji="0" lang="es-ES_tradnl" sz="1350" b="0" i="0" u="none" strike="noStrike" kern="1200" cap="none" spc="0" normalizeH="0" baseline="0" noProof="0" dirty="0" err="1">
                <a:ln>
                  <a:noFill/>
                </a:ln>
                <a:solidFill>
                  <a:prstClr val="black"/>
                </a:solidFill>
                <a:effectLst/>
                <a:uLnTx/>
                <a:uFillTx/>
                <a:latin typeface="Arial" panose="020B0604020202020204"/>
                <a:ea typeface="+mn-ea"/>
                <a:cs typeface="+mn-cs"/>
              </a:rPr>
              <a:t>responsabilities</a:t>
            </a:r>
            <a:endParaRPr kumimoji="0" lang="es-ES_tradnl"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CuadroTexto 1"/>
          <p:cNvSpPr txBox="1"/>
          <p:nvPr/>
        </p:nvSpPr>
        <p:spPr>
          <a:xfrm>
            <a:off x="1785257" y="322217"/>
            <a:ext cx="47500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err="1">
                <a:ln>
                  <a:noFill/>
                </a:ln>
                <a:solidFill>
                  <a:prstClr val="black"/>
                </a:solidFill>
                <a:effectLst/>
                <a:uLnTx/>
                <a:uFillTx/>
                <a:latin typeface="Arial" panose="020B0604020202020204"/>
                <a:ea typeface="+mn-ea"/>
                <a:cs typeface="+mn-cs"/>
              </a:rPr>
              <a:t>Argentinian</a:t>
            </a:r>
            <a:r>
              <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s-ES_tradnl" sz="1800" b="0" i="0" u="none" strike="noStrike" kern="1200" cap="none" spc="0" normalizeH="0" baseline="0" noProof="0" dirty="0" err="1">
                <a:ln>
                  <a:noFill/>
                </a:ln>
                <a:solidFill>
                  <a:prstClr val="black"/>
                </a:solidFill>
                <a:effectLst/>
                <a:uLnTx/>
                <a:uFillTx/>
                <a:latin typeface="Arial" panose="020B0604020202020204"/>
                <a:ea typeface="+mn-ea"/>
                <a:cs typeface="+mn-cs"/>
              </a:rPr>
              <a:t>pharmacist</a:t>
            </a:r>
            <a:r>
              <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s-ES_tradnl" sz="1800" b="0" i="0" u="none" strike="noStrike" kern="1200" cap="none" spc="0" normalizeH="0" baseline="0" noProof="0" dirty="0" err="1">
                <a:ln>
                  <a:noFill/>
                </a:ln>
                <a:solidFill>
                  <a:prstClr val="black"/>
                </a:solidFill>
                <a:effectLst/>
                <a:uLnTx/>
                <a:uFillTx/>
                <a:latin typeface="Arial" panose="020B0604020202020204"/>
                <a:ea typeface="+mn-ea"/>
                <a:cs typeface="+mn-cs"/>
              </a:rPr>
              <a:t>vaccinate</a:t>
            </a:r>
            <a:r>
              <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s-ES_tradnl" sz="1800" b="0" i="0" u="none" strike="noStrike" kern="1200" cap="none" spc="0" normalizeH="0" baseline="0" noProof="0" dirty="0" err="1">
                <a:ln>
                  <a:noFill/>
                </a:ln>
                <a:solidFill>
                  <a:prstClr val="black"/>
                </a:solidFill>
                <a:effectLst/>
                <a:uLnTx/>
                <a:uFillTx/>
                <a:latin typeface="Arial" panose="020B0604020202020204"/>
                <a:ea typeface="+mn-ea"/>
                <a:cs typeface="+mn-cs"/>
              </a:rPr>
              <a:t>because</a:t>
            </a:r>
            <a:r>
              <a:rPr kumimoji="0" lang="mr-IN" sz="1800" b="0" i="0" u="none" strike="noStrike" kern="1200" cap="none" spc="0" normalizeH="0" baseline="0" noProof="0" dirty="0">
                <a:ln>
                  <a:noFill/>
                </a:ln>
                <a:solidFill>
                  <a:prstClr val="black"/>
                </a:solidFill>
                <a:effectLst/>
                <a:uLnTx/>
                <a:uFillTx/>
                <a:latin typeface="Arial" panose="020B0604020202020204"/>
                <a:ea typeface="+mn-ea"/>
                <a:cs typeface="Mangal" panose="02040503050203030202" pitchFamily="18" charset="0"/>
              </a:rPr>
              <a:t>…</a:t>
            </a:r>
            <a:endPar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41375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2"/>
          </p:nvPr>
        </p:nvSpPr>
        <p:spPr>
          <a:xfrm>
            <a:off x="4726631" y="1492758"/>
            <a:ext cx="3851731" cy="524930"/>
          </a:xfrm>
        </p:spPr>
        <p:txBody>
          <a:bodyPr/>
          <a:lstStyle/>
          <a:p>
            <a:endParaRPr lang="es-ES_tradnl" dirty="0"/>
          </a:p>
          <a:p>
            <a:endParaRPr lang="es-ES_tradnl" dirty="0"/>
          </a:p>
          <a:p>
            <a:endParaRPr lang="es-ES_tradnl" dirty="0"/>
          </a:p>
          <a:p>
            <a:endParaRPr lang="es-ES_tradnl" dirty="0"/>
          </a:p>
          <a:p>
            <a:endParaRPr lang="es-ES_tradnl" dirty="0"/>
          </a:p>
          <a:p>
            <a:endParaRPr lang="es-ES_tradnl" dirty="0"/>
          </a:p>
          <a:p>
            <a:pPr marL="0" indent="0">
              <a:buNone/>
            </a:pPr>
            <a:r>
              <a:rPr lang="es-ES_tradnl" dirty="0"/>
              <a:t>            </a:t>
            </a:r>
            <a:endParaRPr lang="es-ES_tradnl" sz="2800" dirty="0"/>
          </a:p>
        </p:txBody>
      </p:sp>
      <p:pic>
        <p:nvPicPr>
          <p:cNvPr id="7" name="Picture 14">
            <a:extLst>
              <a:ext uri="{FF2B5EF4-FFF2-40B4-BE49-F238E27FC236}">
                <a16:creationId xmlns:a16="http://schemas.microsoft.com/office/drawing/2014/main" id="{33239427-FFBC-494D-8ADA-3DBFE2B724B0}"/>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p:blipFill>
        <p:spPr>
          <a:xfrm>
            <a:off x="0" y="-1"/>
            <a:ext cx="5917020" cy="4433777"/>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0" name="Rectángulo 9"/>
          <p:cNvSpPr/>
          <p:nvPr/>
        </p:nvSpPr>
        <p:spPr>
          <a:xfrm>
            <a:off x="4245362" y="3510446"/>
            <a:ext cx="481426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t>VACCINATION</a:t>
            </a:r>
          </a:p>
        </p:txBody>
      </p:sp>
    </p:spTree>
    <p:extLst>
      <p:ext uri="{BB962C8B-B14F-4D97-AF65-F5344CB8AC3E}">
        <p14:creationId xmlns:p14="http://schemas.microsoft.com/office/powerpoint/2010/main" val="1742021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517DB-107A-47E5-ABC2-B5595B164F0A}"/>
              </a:ext>
            </a:extLst>
          </p:cNvPr>
          <p:cNvSpPr>
            <a:spLocks noGrp="1"/>
          </p:cNvSpPr>
          <p:nvPr>
            <p:ph idx="1"/>
          </p:nvPr>
        </p:nvSpPr>
        <p:spPr/>
        <p:txBody>
          <a:bodyPr/>
          <a:lstStyle/>
          <a:p>
            <a:pPr marL="0" indent="0">
              <a:buNone/>
            </a:pPr>
            <a:r>
              <a:rPr lang="en-GB" sz="2000" i="1" dirty="0">
                <a:solidFill>
                  <a:schemeClr val="tx2"/>
                </a:solidFill>
              </a:rPr>
              <a:t>FIP would like to thank Sanofi Pasteur for funding this online event through an unrestricted educational grant.</a:t>
            </a:r>
          </a:p>
        </p:txBody>
      </p:sp>
      <p:pic>
        <p:nvPicPr>
          <p:cNvPr id="4" name="Picture 3" descr="Logo Sanofi Pasteur">
            <a:extLst>
              <a:ext uri="{FF2B5EF4-FFF2-40B4-BE49-F238E27FC236}">
                <a16:creationId xmlns:a16="http://schemas.microsoft.com/office/drawing/2014/main" id="{ADB6D869-EBAF-453F-B825-65910EF0C2D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66739" y="2715492"/>
            <a:ext cx="4308565" cy="1201160"/>
          </a:xfrm>
          <a:prstGeom prst="rect">
            <a:avLst/>
          </a:prstGeom>
          <a:noFill/>
          <a:ln>
            <a:noFill/>
          </a:ln>
        </p:spPr>
      </p:pic>
    </p:spTree>
    <p:extLst>
      <p:ext uri="{BB962C8B-B14F-4D97-AF65-F5344CB8AC3E}">
        <p14:creationId xmlns:p14="http://schemas.microsoft.com/office/powerpoint/2010/main" val="1481547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Vaccination campaigns</a:t>
            </a:r>
          </a:p>
        </p:txBody>
      </p:sp>
      <p:pic>
        <p:nvPicPr>
          <p:cNvPr id="8" name="Marcador de contenido 7" descr="Imagen que contiene firmar&#10;&#10;Descripción generada automáticamente">
            <a:extLst>
              <a:ext uri="{FF2B5EF4-FFF2-40B4-BE49-F238E27FC236}">
                <a16:creationId xmlns:a16="http://schemas.microsoft.com/office/drawing/2014/main" id="{895FAB46-1EFA-46D3-AAF3-B4411D0041D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18946" y="1768820"/>
            <a:ext cx="2771038" cy="2771038"/>
          </a:xfrm>
        </p:spPr>
      </p:pic>
      <p:pic>
        <p:nvPicPr>
          <p:cNvPr id="1026" name="Picture 2" descr="Confederación Farmacéutica Argentina – Vacunación PAMI 2017 ...">
            <a:extLst>
              <a:ext uri="{FF2B5EF4-FFF2-40B4-BE49-F238E27FC236}">
                <a16:creationId xmlns:a16="http://schemas.microsoft.com/office/drawing/2014/main" id="{AC88ECEF-ED30-46EB-BA75-EFF2CFE795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8706" y="1283468"/>
            <a:ext cx="2771038" cy="28038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MI - INSSJP on Twitter: &quot;⚠️Campaña Nacional de Vacunación ...">
            <a:extLst>
              <a:ext uri="{FF2B5EF4-FFF2-40B4-BE49-F238E27FC236}">
                <a16:creationId xmlns:a16="http://schemas.microsoft.com/office/drawing/2014/main" id="{966D6DBA-D417-4013-AC60-53336078BC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713" y="1107703"/>
            <a:ext cx="301942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ienza la campaña de vacunación... - Gobierno de Santa Fe | Facebook">
            <a:extLst>
              <a:ext uri="{FF2B5EF4-FFF2-40B4-BE49-F238E27FC236}">
                <a16:creationId xmlns:a16="http://schemas.microsoft.com/office/drawing/2014/main" id="{2780773A-3D3C-4AE8-9B41-DD3CFE4784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05" y="2748653"/>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217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Vaccination campaigns for elder people</a:t>
            </a:r>
          </a:p>
        </p:txBody>
      </p:sp>
      <p:graphicFrame>
        <p:nvGraphicFramePr>
          <p:cNvPr id="9" name="Tabla 9">
            <a:extLst>
              <a:ext uri="{FF2B5EF4-FFF2-40B4-BE49-F238E27FC236}">
                <a16:creationId xmlns:a16="http://schemas.microsoft.com/office/drawing/2014/main" id="{8940409D-C61E-4317-A560-59AEA50928F2}"/>
              </a:ext>
            </a:extLst>
          </p:cNvPr>
          <p:cNvGraphicFramePr>
            <a:graphicFrameLocks noGrp="1"/>
          </p:cNvGraphicFramePr>
          <p:nvPr>
            <p:ph sz="half" idx="1"/>
          </p:nvPr>
        </p:nvGraphicFramePr>
        <p:xfrm>
          <a:off x="382773" y="1138680"/>
          <a:ext cx="8184958" cy="3241934"/>
        </p:xfrm>
        <a:graphic>
          <a:graphicData uri="http://schemas.openxmlformats.org/drawingml/2006/table">
            <a:tbl>
              <a:tblPr firstRow="1" bandRow="1">
                <a:tableStyleId>{5C22544A-7EE6-4342-B048-85BDC9FD1C3A}</a:tableStyleId>
              </a:tblPr>
              <a:tblGrid>
                <a:gridCol w="2009386">
                  <a:extLst>
                    <a:ext uri="{9D8B030D-6E8A-4147-A177-3AD203B41FA5}">
                      <a16:colId xmlns:a16="http://schemas.microsoft.com/office/drawing/2014/main" val="3013520843"/>
                    </a:ext>
                  </a:extLst>
                </a:gridCol>
                <a:gridCol w="1631478">
                  <a:extLst>
                    <a:ext uri="{9D8B030D-6E8A-4147-A177-3AD203B41FA5}">
                      <a16:colId xmlns:a16="http://schemas.microsoft.com/office/drawing/2014/main" val="101252980"/>
                    </a:ext>
                  </a:extLst>
                </a:gridCol>
                <a:gridCol w="2272047">
                  <a:extLst>
                    <a:ext uri="{9D8B030D-6E8A-4147-A177-3AD203B41FA5}">
                      <a16:colId xmlns:a16="http://schemas.microsoft.com/office/drawing/2014/main" val="1283562080"/>
                    </a:ext>
                  </a:extLst>
                </a:gridCol>
                <a:gridCol w="2272047">
                  <a:extLst>
                    <a:ext uri="{9D8B030D-6E8A-4147-A177-3AD203B41FA5}">
                      <a16:colId xmlns:a16="http://schemas.microsoft.com/office/drawing/2014/main" val="3560512393"/>
                    </a:ext>
                  </a:extLst>
                </a:gridCol>
              </a:tblGrid>
              <a:tr h="565560">
                <a:tc>
                  <a:txBody>
                    <a:bodyPr/>
                    <a:lstStyle/>
                    <a:p>
                      <a:endParaRPr lang="es-AR" dirty="0"/>
                    </a:p>
                  </a:txBody>
                  <a:tcPr/>
                </a:tc>
                <a:tc>
                  <a:txBody>
                    <a:bodyPr/>
                    <a:lstStyle/>
                    <a:p>
                      <a:pPr algn="ctr"/>
                      <a:r>
                        <a:rPr lang="es-MX" dirty="0"/>
                        <a:t>2009</a:t>
                      </a:r>
                      <a:endParaRPr lang="es-AR" dirty="0"/>
                    </a:p>
                  </a:txBody>
                  <a:tcPr/>
                </a:tc>
                <a:tc>
                  <a:txBody>
                    <a:bodyPr/>
                    <a:lstStyle/>
                    <a:p>
                      <a:pPr algn="ctr"/>
                      <a:r>
                        <a:rPr lang="es-MX" dirty="0"/>
                        <a:t>2017</a:t>
                      </a:r>
                      <a:endParaRPr lang="es-AR" dirty="0"/>
                    </a:p>
                  </a:txBody>
                  <a:tcPr/>
                </a:tc>
                <a:tc>
                  <a:txBody>
                    <a:bodyPr/>
                    <a:lstStyle/>
                    <a:p>
                      <a:pPr algn="ctr"/>
                      <a:r>
                        <a:rPr lang="es-MX" dirty="0"/>
                        <a:t>2019</a:t>
                      </a:r>
                      <a:endParaRPr lang="es-AR" dirty="0"/>
                    </a:p>
                  </a:txBody>
                  <a:tcPr/>
                </a:tc>
                <a:extLst>
                  <a:ext uri="{0D108BD9-81ED-4DB2-BD59-A6C34878D82A}">
                    <a16:rowId xmlns:a16="http://schemas.microsoft.com/office/drawing/2014/main" val="4215946470"/>
                  </a:ext>
                </a:extLst>
              </a:tr>
              <a:tr h="466012">
                <a:tc>
                  <a:txBody>
                    <a:bodyPr/>
                    <a:lstStyle/>
                    <a:p>
                      <a:r>
                        <a:rPr lang="es-MX" sz="1400" dirty="0" err="1"/>
                        <a:t>Pharmacies</a:t>
                      </a:r>
                      <a:endParaRPr lang="es-AR" sz="1400" dirty="0"/>
                    </a:p>
                  </a:txBody>
                  <a:tcPr/>
                </a:tc>
                <a:tc>
                  <a:txBody>
                    <a:bodyPr/>
                    <a:lstStyle/>
                    <a:p>
                      <a:pPr algn="ctr"/>
                      <a:r>
                        <a:rPr lang="es-MX" sz="1400" dirty="0"/>
                        <a:t>4500</a:t>
                      </a:r>
                      <a:endParaRPr lang="es-AR" sz="1400" dirty="0"/>
                    </a:p>
                  </a:txBody>
                  <a:tcPr/>
                </a:tc>
                <a:tc>
                  <a:txBody>
                    <a:bodyPr/>
                    <a:lstStyle/>
                    <a:p>
                      <a:pPr algn="ctr"/>
                      <a:r>
                        <a:rPr lang="es-MX" sz="1400" dirty="0"/>
                        <a:t>4900</a:t>
                      </a:r>
                      <a:endParaRPr lang="es-AR" sz="1400" dirty="0"/>
                    </a:p>
                  </a:txBody>
                  <a:tcPr/>
                </a:tc>
                <a:tc>
                  <a:txBody>
                    <a:bodyPr/>
                    <a:lstStyle/>
                    <a:p>
                      <a:pPr algn="ctr"/>
                      <a:r>
                        <a:rPr lang="es-MX" sz="1400" dirty="0"/>
                        <a:t>6300</a:t>
                      </a:r>
                      <a:endParaRPr lang="es-AR" sz="1400" dirty="0"/>
                    </a:p>
                  </a:txBody>
                  <a:tcPr/>
                </a:tc>
                <a:extLst>
                  <a:ext uri="{0D108BD9-81ED-4DB2-BD59-A6C34878D82A}">
                    <a16:rowId xmlns:a16="http://schemas.microsoft.com/office/drawing/2014/main" val="28464323"/>
                  </a:ext>
                </a:extLst>
              </a:tr>
              <a:tr h="671802">
                <a:tc>
                  <a:txBody>
                    <a:bodyPr/>
                    <a:lstStyle/>
                    <a:p>
                      <a:r>
                        <a:rPr lang="es-MX" sz="1400" dirty="0"/>
                        <a:t>Influenza doses</a:t>
                      </a:r>
                      <a:endParaRPr lang="es-AR" sz="1400" dirty="0"/>
                    </a:p>
                  </a:txBody>
                  <a:tcPr/>
                </a:tc>
                <a:tc>
                  <a:txBody>
                    <a:bodyPr/>
                    <a:lstStyle/>
                    <a:p>
                      <a:pPr algn="ctr"/>
                      <a:r>
                        <a:rPr lang="es-MX" sz="1400" dirty="0"/>
                        <a:t>529000</a:t>
                      </a:r>
                      <a:endParaRPr lang="es-AR" sz="1400" dirty="0"/>
                    </a:p>
                  </a:txBody>
                  <a:tcPr/>
                </a:tc>
                <a:tc>
                  <a:txBody>
                    <a:bodyPr/>
                    <a:lstStyle/>
                    <a:p>
                      <a:pPr algn="ctr"/>
                      <a:r>
                        <a:rPr lang="es-MX" sz="1400" dirty="0"/>
                        <a:t>620000</a:t>
                      </a:r>
                      <a:endParaRPr lang="es-AR" sz="1400" dirty="0"/>
                    </a:p>
                  </a:txBody>
                  <a:tcPr/>
                </a:tc>
                <a:tc>
                  <a:txBody>
                    <a:bodyPr/>
                    <a:lstStyle/>
                    <a:p>
                      <a:pPr algn="ctr"/>
                      <a:r>
                        <a:rPr lang="es-MX" sz="1400" dirty="0"/>
                        <a:t>830000</a:t>
                      </a:r>
                      <a:endParaRPr lang="es-AR" sz="1400" dirty="0"/>
                    </a:p>
                  </a:txBody>
                  <a:tcPr/>
                </a:tc>
                <a:extLst>
                  <a:ext uri="{0D108BD9-81ED-4DB2-BD59-A6C34878D82A}">
                    <a16:rowId xmlns:a16="http://schemas.microsoft.com/office/drawing/2014/main" val="1530640918"/>
                  </a:ext>
                </a:extLst>
              </a:tr>
              <a:tr h="769280">
                <a:tc>
                  <a:txBody>
                    <a:bodyPr/>
                    <a:lstStyle/>
                    <a:p>
                      <a:r>
                        <a:rPr lang="es-MX" sz="1400" dirty="0" err="1"/>
                        <a:t>Pneumococcal</a:t>
                      </a:r>
                      <a:r>
                        <a:rPr lang="es-MX" sz="1400" dirty="0"/>
                        <a:t> 13 doses</a:t>
                      </a:r>
                      <a:endParaRPr lang="es-AR" sz="1400" dirty="0"/>
                    </a:p>
                  </a:txBody>
                  <a:tcPr/>
                </a:tc>
                <a:tc>
                  <a:txBody>
                    <a:bodyPr/>
                    <a:lstStyle/>
                    <a:p>
                      <a:pPr algn="ctr"/>
                      <a:endParaRPr lang="es-AR" sz="1400" dirty="0"/>
                    </a:p>
                  </a:txBody>
                  <a:tcPr/>
                </a:tc>
                <a:tc>
                  <a:txBody>
                    <a:bodyPr/>
                    <a:lstStyle/>
                    <a:p>
                      <a:pPr algn="ctr"/>
                      <a:r>
                        <a:rPr lang="es-MX" sz="1400" dirty="0"/>
                        <a:t>6000</a:t>
                      </a:r>
                      <a:endParaRPr lang="es-AR" sz="1400" dirty="0"/>
                    </a:p>
                  </a:txBody>
                  <a:tcPr/>
                </a:tc>
                <a:tc>
                  <a:txBody>
                    <a:bodyPr/>
                    <a:lstStyle/>
                    <a:p>
                      <a:pPr algn="ctr"/>
                      <a:r>
                        <a:rPr lang="es-MX" sz="1400" dirty="0"/>
                        <a:t>253000</a:t>
                      </a:r>
                      <a:endParaRPr lang="es-AR" sz="1400" dirty="0"/>
                    </a:p>
                  </a:txBody>
                  <a:tcPr/>
                </a:tc>
                <a:extLst>
                  <a:ext uri="{0D108BD9-81ED-4DB2-BD59-A6C34878D82A}">
                    <a16:rowId xmlns:a16="http://schemas.microsoft.com/office/drawing/2014/main" val="27760821"/>
                  </a:ext>
                </a:extLst>
              </a:tr>
              <a:tr h="769280">
                <a:tc>
                  <a:txBody>
                    <a:bodyPr/>
                    <a:lstStyle/>
                    <a:p>
                      <a:r>
                        <a:rPr lang="es-MX" sz="1400" dirty="0" err="1"/>
                        <a:t>Pneumococcal</a:t>
                      </a:r>
                      <a:r>
                        <a:rPr lang="es-MX" sz="1400" dirty="0"/>
                        <a:t> 23 doses</a:t>
                      </a:r>
                      <a:endParaRPr lang="es-AR" sz="1400" dirty="0"/>
                    </a:p>
                  </a:txBody>
                  <a:tcPr/>
                </a:tc>
                <a:tc>
                  <a:txBody>
                    <a:bodyPr/>
                    <a:lstStyle/>
                    <a:p>
                      <a:pPr algn="ctr"/>
                      <a:endParaRPr lang="es-AR" sz="1400" dirty="0"/>
                    </a:p>
                  </a:txBody>
                  <a:tcPr/>
                </a:tc>
                <a:tc>
                  <a:txBody>
                    <a:bodyPr/>
                    <a:lstStyle/>
                    <a:p>
                      <a:pPr algn="ctr"/>
                      <a:endParaRPr lang="es-AR" sz="1400" dirty="0"/>
                    </a:p>
                  </a:txBody>
                  <a:tcPr/>
                </a:tc>
                <a:tc>
                  <a:txBody>
                    <a:bodyPr/>
                    <a:lstStyle/>
                    <a:p>
                      <a:pPr algn="ctr"/>
                      <a:r>
                        <a:rPr lang="es-MX" sz="1400" dirty="0"/>
                        <a:t>218000</a:t>
                      </a:r>
                      <a:endParaRPr lang="es-AR" sz="1400" dirty="0"/>
                    </a:p>
                  </a:txBody>
                  <a:tcPr/>
                </a:tc>
                <a:extLst>
                  <a:ext uri="{0D108BD9-81ED-4DB2-BD59-A6C34878D82A}">
                    <a16:rowId xmlns:a16="http://schemas.microsoft.com/office/drawing/2014/main" val="463016566"/>
                  </a:ext>
                </a:extLst>
              </a:tr>
            </a:tbl>
          </a:graphicData>
        </a:graphic>
      </p:graphicFrame>
    </p:spTree>
    <p:extLst>
      <p:ext uri="{BB962C8B-B14F-4D97-AF65-F5344CB8AC3E}">
        <p14:creationId xmlns:p14="http://schemas.microsoft.com/office/powerpoint/2010/main" val="546834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8127909" y="4047890"/>
            <a:ext cx="642942" cy="650675"/>
          </a:xfrm>
          <a:prstGeom prst="rect">
            <a:avLst/>
          </a:prstGeom>
          <a:noFill/>
          <a:ln w="9525">
            <a:noFill/>
            <a:miter lim="800000"/>
            <a:headEnd/>
            <a:tailEnd/>
          </a:ln>
          <a:effectLst/>
        </p:spPr>
      </p:pic>
      <p:sp>
        <p:nvSpPr>
          <p:cNvPr id="8" name="7 CuadroTexto"/>
          <p:cNvSpPr txBox="1"/>
          <p:nvPr/>
        </p:nvSpPr>
        <p:spPr>
          <a:xfrm>
            <a:off x="980680" y="1307409"/>
            <a:ext cx="3000758" cy="4154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100" b="1" i="0" u="none" strike="noStrike" kern="1200" cap="none" spc="0" normalizeH="0" baseline="0" noProof="0" dirty="0">
                <a:ln>
                  <a:noFill/>
                </a:ln>
                <a:solidFill>
                  <a:srgbClr val="FFDD00">
                    <a:lumMod val="75000"/>
                  </a:srgbClr>
                </a:solidFill>
                <a:effectLst/>
                <a:uLnTx/>
                <a:uFillTx/>
                <a:latin typeface="Arial" panose="020B0604020202020204"/>
                <a:ea typeface="+mn-ea"/>
                <a:cs typeface="+mn-cs"/>
              </a:rPr>
              <a:t> Influenza </a:t>
            </a:r>
            <a:r>
              <a:rPr kumimoji="0" lang="es-ES" sz="2100" b="1" i="0" u="none" strike="noStrike" kern="1200" cap="none" spc="0" normalizeH="0" baseline="0" noProof="0" dirty="0" err="1">
                <a:ln>
                  <a:noFill/>
                </a:ln>
                <a:solidFill>
                  <a:srgbClr val="FFDD00">
                    <a:lumMod val="75000"/>
                  </a:srgbClr>
                </a:solidFill>
                <a:effectLst/>
                <a:uLnTx/>
                <a:uFillTx/>
                <a:latin typeface="Arial" panose="020B0604020202020204"/>
                <a:ea typeface="+mn-ea"/>
                <a:cs typeface="+mn-cs"/>
              </a:rPr>
              <a:t>Vaccination</a:t>
            </a:r>
            <a:endParaRPr kumimoji="0" lang="es-ES" sz="2100" b="1" i="0" u="none" strike="noStrike" kern="1200" cap="none" spc="0" normalizeH="0" baseline="0" noProof="0" dirty="0">
              <a:ln>
                <a:noFill/>
              </a:ln>
              <a:solidFill>
                <a:srgbClr val="FFDD00">
                  <a:lumMod val="75000"/>
                </a:srgbClr>
              </a:solidFill>
              <a:effectLst/>
              <a:uLnTx/>
              <a:uFillTx/>
              <a:latin typeface="Arial" panose="020B0604020202020204"/>
              <a:ea typeface="+mn-ea"/>
              <a:cs typeface="+mn-cs"/>
            </a:endParaRPr>
          </a:p>
        </p:txBody>
      </p:sp>
      <p:sp>
        <p:nvSpPr>
          <p:cNvPr id="11" name="10 CuadroTexto"/>
          <p:cNvSpPr txBox="1"/>
          <p:nvPr/>
        </p:nvSpPr>
        <p:spPr>
          <a:xfrm>
            <a:off x="1839930" y="405172"/>
            <a:ext cx="1095172" cy="584775"/>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prstClr val="black"/>
                </a:solidFill>
                <a:effectLst/>
                <a:uLnTx/>
                <a:uFillTx/>
                <a:latin typeface="Arial" panose="020B0604020202020204"/>
                <a:ea typeface="+mn-ea"/>
                <a:cs typeface="+mn-cs"/>
              </a:rPr>
              <a:t>2019</a:t>
            </a:r>
          </a:p>
        </p:txBody>
      </p:sp>
      <p:pic>
        <p:nvPicPr>
          <p:cNvPr id="21" name="20 Imagen" descr="LogoCOFA-RGB-01.png"/>
          <p:cNvPicPr>
            <a:picLocks noChangeAspect="1"/>
          </p:cNvPicPr>
          <p:nvPr/>
        </p:nvPicPr>
        <p:blipFill>
          <a:blip r:embed="rId4" cstate="print"/>
          <a:stretch>
            <a:fillRect/>
          </a:stretch>
        </p:blipFill>
        <p:spPr>
          <a:xfrm>
            <a:off x="7186092" y="53735"/>
            <a:ext cx="1553753" cy="777846"/>
          </a:xfrm>
          <a:prstGeom prst="rect">
            <a:avLst/>
          </a:prstGeom>
        </p:spPr>
      </p:pic>
      <p:graphicFrame>
        <p:nvGraphicFramePr>
          <p:cNvPr id="19" name="18 Tabla"/>
          <p:cNvGraphicFramePr>
            <a:graphicFrameLocks noGrp="1"/>
          </p:cNvGraphicFramePr>
          <p:nvPr/>
        </p:nvGraphicFramePr>
        <p:xfrm>
          <a:off x="552893" y="2101924"/>
          <a:ext cx="3604437" cy="944063"/>
        </p:xfrm>
        <a:graphic>
          <a:graphicData uri="http://schemas.openxmlformats.org/drawingml/2006/table">
            <a:tbl>
              <a:tblPr/>
              <a:tblGrid>
                <a:gridCol w="1813740">
                  <a:extLst>
                    <a:ext uri="{9D8B030D-6E8A-4147-A177-3AD203B41FA5}">
                      <a16:colId xmlns:a16="http://schemas.microsoft.com/office/drawing/2014/main" val="20000"/>
                    </a:ext>
                  </a:extLst>
                </a:gridCol>
                <a:gridCol w="1790697">
                  <a:extLst>
                    <a:ext uri="{9D8B030D-6E8A-4147-A177-3AD203B41FA5}">
                      <a16:colId xmlns:a16="http://schemas.microsoft.com/office/drawing/2014/main" val="20001"/>
                    </a:ext>
                  </a:extLst>
                </a:gridCol>
              </a:tblGrid>
              <a:tr h="322299">
                <a:tc>
                  <a:txBody>
                    <a:bodyPr/>
                    <a:lstStyle/>
                    <a:p>
                      <a:pPr algn="ctr" fontAlgn="b"/>
                      <a:r>
                        <a:rPr lang="es-ES" sz="1200" b="1" i="0" u="none" strike="noStrike" dirty="0">
                          <a:solidFill>
                            <a:srgbClr val="000000"/>
                          </a:solidFill>
                          <a:latin typeface="+mn-lt"/>
                        </a:rPr>
                        <a:t>DISTRIBUTED</a:t>
                      </a:r>
                    </a:p>
                  </a:txBody>
                  <a:tcPr marL="7593" marR="7593" marT="75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b"/>
                      <a:r>
                        <a:rPr lang="es-ES" sz="1200" b="1" i="0" u="none" strike="noStrike" dirty="0">
                          <a:solidFill>
                            <a:srgbClr val="000000"/>
                          </a:solidFill>
                          <a:latin typeface="+mn-lt"/>
                        </a:rPr>
                        <a:t>ADMINISTRATED</a:t>
                      </a:r>
                    </a:p>
                  </a:txBody>
                  <a:tcPr marL="7593" marR="7593" marT="759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0"/>
                  </a:ext>
                </a:extLst>
              </a:tr>
              <a:tr h="621764">
                <a:tc>
                  <a:txBody>
                    <a:bodyPr/>
                    <a:lstStyle/>
                    <a:p>
                      <a:pPr algn="ctr" fontAlgn="ctr"/>
                      <a:r>
                        <a:rPr lang="es-ES" sz="1200" b="0" i="0" u="none" strike="noStrike" dirty="0">
                          <a:solidFill>
                            <a:srgbClr val="000000"/>
                          </a:solidFill>
                          <a:latin typeface="+mn-lt"/>
                        </a:rPr>
                        <a:t>555.335</a:t>
                      </a:r>
                    </a:p>
                  </a:txBody>
                  <a:tcPr marL="7593" marR="7593" marT="75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1200" b="0" i="0" u="none" strike="noStrike" dirty="0">
                          <a:solidFill>
                            <a:srgbClr val="000000"/>
                          </a:solidFill>
                          <a:latin typeface="+mn-lt"/>
                        </a:rPr>
                        <a:t>526.212</a:t>
                      </a:r>
                    </a:p>
                  </a:txBody>
                  <a:tcPr marL="7593" marR="7593" marT="75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22" name="21 Tabla"/>
          <p:cNvGraphicFramePr>
            <a:graphicFrameLocks noGrp="1"/>
          </p:cNvGraphicFramePr>
          <p:nvPr/>
        </p:nvGraphicFramePr>
        <p:xfrm>
          <a:off x="4854008" y="1065853"/>
          <a:ext cx="3108960" cy="3359996"/>
        </p:xfrm>
        <a:graphic>
          <a:graphicData uri="http://schemas.openxmlformats.org/drawingml/2006/table">
            <a:tbl>
              <a:tblPr/>
              <a:tblGrid>
                <a:gridCol w="1859685">
                  <a:extLst>
                    <a:ext uri="{9D8B030D-6E8A-4147-A177-3AD203B41FA5}">
                      <a16:colId xmlns:a16="http://schemas.microsoft.com/office/drawing/2014/main" val="20000"/>
                    </a:ext>
                  </a:extLst>
                </a:gridCol>
                <a:gridCol w="1249275">
                  <a:extLst>
                    <a:ext uri="{9D8B030D-6E8A-4147-A177-3AD203B41FA5}">
                      <a16:colId xmlns:a16="http://schemas.microsoft.com/office/drawing/2014/main" val="20001"/>
                    </a:ext>
                  </a:extLst>
                </a:gridCol>
              </a:tblGrid>
              <a:tr h="206270">
                <a:tc>
                  <a:txBody>
                    <a:bodyPr/>
                    <a:lstStyle/>
                    <a:p>
                      <a:pPr algn="ctr" fontAlgn="b"/>
                      <a:r>
                        <a:rPr lang="es-ES" sz="1100" b="1" i="0" u="none" strike="noStrike" dirty="0">
                          <a:solidFill>
                            <a:srgbClr val="000000"/>
                          </a:solidFill>
                          <a:latin typeface="+mn-lt"/>
                        </a:rPr>
                        <a:t>REGION</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s-ES" sz="1100" b="1" i="0" u="none" strike="noStrike" dirty="0">
                          <a:solidFill>
                            <a:srgbClr val="000000"/>
                          </a:solidFill>
                          <a:latin typeface="+mn-lt"/>
                        </a:rPr>
                        <a:t>ADMINISTRATED</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0"/>
                  </a:ext>
                </a:extLst>
              </a:tr>
              <a:tr h="170453">
                <a:tc>
                  <a:txBody>
                    <a:bodyPr/>
                    <a:lstStyle/>
                    <a:p>
                      <a:pPr algn="ctr" fontAlgn="b"/>
                      <a:r>
                        <a:rPr lang="es-ES" sz="1100" b="0" i="0" u="none" strike="noStrike" dirty="0">
                          <a:solidFill>
                            <a:srgbClr val="000000"/>
                          </a:solidFill>
                          <a:latin typeface="+mn-lt"/>
                        </a:rPr>
                        <a:t>CAPITAL FEDERAL</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mn-lt"/>
                        </a:rPr>
                        <a:t>17403</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0453">
                <a:tc>
                  <a:txBody>
                    <a:bodyPr/>
                    <a:lstStyle/>
                    <a:p>
                      <a:pPr algn="ctr" fontAlgn="b"/>
                      <a:r>
                        <a:rPr lang="es-ES" sz="1100" b="0" i="0" u="none" strike="noStrike">
                          <a:solidFill>
                            <a:srgbClr val="000000"/>
                          </a:solidFill>
                          <a:latin typeface="+mn-lt"/>
                        </a:rPr>
                        <a:t>CHACO</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mn-lt"/>
                        </a:rPr>
                        <a:t>6648</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0453">
                <a:tc>
                  <a:txBody>
                    <a:bodyPr/>
                    <a:lstStyle/>
                    <a:p>
                      <a:pPr algn="ctr" fontAlgn="b"/>
                      <a:r>
                        <a:rPr lang="es-ES" sz="1100" b="0" i="0" u="none" strike="noStrike">
                          <a:solidFill>
                            <a:srgbClr val="000000"/>
                          </a:solidFill>
                          <a:latin typeface="+mn-lt"/>
                        </a:rPr>
                        <a:t>CORDOBA</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mn-lt"/>
                        </a:rPr>
                        <a:t>74784</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0453">
                <a:tc>
                  <a:txBody>
                    <a:bodyPr/>
                    <a:lstStyle/>
                    <a:p>
                      <a:pPr algn="ctr" fontAlgn="b"/>
                      <a:r>
                        <a:rPr lang="es-ES" sz="1100" b="0" i="0" u="none" strike="noStrike">
                          <a:solidFill>
                            <a:srgbClr val="000000"/>
                          </a:solidFill>
                          <a:latin typeface="+mn-lt"/>
                        </a:rPr>
                        <a:t>CORRIENTES</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mn-lt"/>
                        </a:rPr>
                        <a:t>10870</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0453">
                <a:tc>
                  <a:txBody>
                    <a:bodyPr/>
                    <a:lstStyle/>
                    <a:p>
                      <a:pPr algn="ctr" fontAlgn="b"/>
                      <a:r>
                        <a:rPr lang="es-ES" sz="1100" b="0" i="0" u="none" strike="noStrike">
                          <a:solidFill>
                            <a:srgbClr val="000000"/>
                          </a:solidFill>
                          <a:latin typeface="+mn-lt"/>
                        </a:rPr>
                        <a:t>ENTRE RIOS</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mn-lt"/>
                        </a:rPr>
                        <a:t>22068</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0453">
                <a:tc>
                  <a:txBody>
                    <a:bodyPr/>
                    <a:lstStyle/>
                    <a:p>
                      <a:pPr algn="ctr" fontAlgn="b"/>
                      <a:r>
                        <a:rPr lang="es-ES" sz="1100" b="0" i="0" u="none" strike="noStrike">
                          <a:solidFill>
                            <a:srgbClr val="000000"/>
                          </a:solidFill>
                          <a:latin typeface="+mn-lt"/>
                        </a:rPr>
                        <a:t>FORMOSA</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mn-lt"/>
                        </a:rPr>
                        <a:t>2962</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0453">
                <a:tc>
                  <a:txBody>
                    <a:bodyPr/>
                    <a:lstStyle/>
                    <a:p>
                      <a:pPr algn="ctr" fontAlgn="b"/>
                      <a:r>
                        <a:rPr lang="es-ES" sz="1100" b="0" i="0" u="none" strike="noStrike">
                          <a:solidFill>
                            <a:srgbClr val="000000"/>
                          </a:solidFill>
                          <a:latin typeface="+mn-lt"/>
                        </a:rPr>
                        <a:t>JUJUY</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mn-lt"/>
                        </a:rPr>
                        <a:t>5464</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0453">
                <a:tc>
                  <a:txBody>
                    <a:bodyPr/>
                    <a:lstStyle/>
                    <a:p>
                      <a:pPr algn="ctr" fontAlgn="b"/>
                      <a:r>
                        <a:rPr lang="es-ES" sz="1100" b="0" i="0" u="none" strike="noStrike">
                          <a:solidFill>
                            <a:srgbClr val="000000"/>
                          </a:solidFill>
                          <a:latin typeface="+mn-lt"/>
                        </a:rPr>
                        <a:t>LA RIOJA</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mn-lt"/>
                        </a:rPr>
                        <a:t>2005</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0453">
                <a:tc>
                  <a:txBody>
                    <a:bodyPr/>
                    <a:lstStyle/>
                    <a:p>
                      <a:pPr algn="ctr" fontAlgn="b"/>
                      <a:r>
                        <a:rPr lang="es-ES" sz="1100" b="0" i="0" u="none" strike="noStrike">
                          <a:solidFill>
                            <a:srgbClr val="000000"/>
                          </a:solidFill>
                          <a:latin typeface="+mn-lt"/>
                        </a:rPr>
                        <a:t>MENDOZA</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mn-lt"/>
                        </a:rPr>
                        <a:t>15155</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0453">
                <a:tc>
                  <a:txBody>
                    <a:bodyPr/>
                    <a:lstStyle/>
                    <a:p>
                      <a:pPr algn="ctr" fontAlgn="b"/>
                      <a:r>
                        <a:rPr lang="es-ES" sz="1100" b="0" i="0" u="none" strike="noStrike" dirty="0">
                          <a:solidFill>
                            <a:srgbClr val="000000"/>
                          </a:solidFill>
                          <a:latin typeface="+mn-lt"/>
                        </a:rPr>
                        <a:t>BUENOS AIRES</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mn-lt"/>
                        </a:rPr>
                        <a:t>297367</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0453">
                <a:tc>
                  <a:txBody>
                    <a:bodyPr/>
                    <a:lstStyle/>
                    <a:p>
                      <a:pPr algn="ctr" fontAlgn="b"/>
                      <a:r>
                        <a:rPr lang="es-ES" sz="1100" b="0" i="0" u="none" strike="noStrike">
                          <a:solidFill>
                            <a:srgbClr val="000000"/>
                          </a:solidFill>
                          <a:latin typeface="+mn-lt"/>
                        </a:rPr>
                        <a:t>RIO NEGRO</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mn-lt"/>
                        </a:rPr>
                        <a:t>10687</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0453">
                <a:tc>
                  <a:txBody>
                    <a:bodyPr/>
                    <a:lstStyle/>
                    <a:p>
                      <a:pPr algn="ctr" fontAlgn="b"/>
                      <a:r>
                        <a:rPr lang="es-ES" sz="1100" b="0" i="0" u="none" strike="noStrike">
                          <a:solidFill>
                            <a:srgbClr val="000000"/>
                          </a:solidFill>
                          <a:latin typeface="+mn-lt"/>
                        </a:rPr>
                        <a:t>ROSARIO</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mn-lt"/>
                        </a:rPr>
                        <a:t>25674</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0453">
                <a:tc>
                  <a:txBody>
                    <a:bodyPr/>
                    <a:lstStyle/>
                    <a:p>
                      <a:pPr algn="ctr" fontAlgn="b"/>
                      <a:r>
                        <a:rPr lang="es-ES" sz="1100" b="0" i="0" u="none" strike="noStrike">
                          <a:solidFill>
                            <a:srgbClr val="000000"/>
                          </a:solidFill>
                          <a:latin typeface="+mn-lt"/>
                        </a:rPr>
                        <a:t>SALTA</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mn-lt"/>
                        </a:rPr>
                        <a:t>7054</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0453">
                <a:tc>
                  <a:txBody>
                    <a:bodyPr/>
                    <a:lstStyle/>
                    <a:p>
                      <a:pPr algn="ctr" fontAlgn="b"/>
                      <a:r>
                        <a:rPr lang="es-ES" sz="1100" b="0" i="0" u="none" strike="noStrike">
                          <a:solidFill>
                            <a:srgbClr val="000000"/>
                          </a:solidFill>
                          <a:latin typeface="+mn-lt"/>
                        </a:rPr>
                        <a:t>SAN JUAN</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mn-lt"/>
                        </a:rPr>
                        <a:t>5312</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0453">
                <a:tc>
                  <a:txBody>
                    <a:bodyPr/>
                    <a:lstStyle/>
                    <a:p>
                      <a:pPr algn="ctr" fontAlgn="b"/>
                      <a:r>
                        <a:rPr lang="es-ES" sz="1100" b="0" i="0" u="none" strike="noStrike">
                          <a:solidFill>
                            <a:srgbClr val="000000"/>
                          </a:solidFill>
                          <a:latin typeface="+mn-lt"/>
                        </a:rPr>
                        <a:t>SAN LUIS</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dirty="0">
                          <a:solidFill>
                            <a:srgbClr val="000000"/>
                          </a:solidFill>
                          <a:latin typeface="+mn-lt"/>
                        </a:rPr>
                        <a:t>3608</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0453">
                <a:tc>
                  <a:txBody>
                    <a:bodyPr/>
                    <a:lstStyle/>
                    <a:p>
                      <a:pPr algn="ctr" fontAlgn="b"/>
                      <a:r>
                        <a:rPr lang="es-ES" sz="1100" b="0" i="0" u="none" strike="noStrike">
                          <a:solidFill>
                            <a:srgbClr val="000000"/>
                          </a:solidFill>
                          <a:latin typeface="+mn-lt"/>
                        </a:rPr>
                        <a:t>SANTA CRUZ</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mn-lt"/>
                        </a:rPr>
                        <a:t>242</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0453">
                <a:tc>
                  <a:txBody>
                    <a:bodyPr/>
                    <a:lstStyle/>
                    <a:p>
                      <a:pPr algn="ctr" fontAlgn="b"/>
                      <a:r>
                        <a:rPr lang="es-ES" sz="1100" b="0" i="0" u="none" strike="noStrike">
                          <a:solidFill>
                            <a:srgbClr val="000000"/>
                          </a:solidFill>
                          <a:latin typeface="+mn-lt"/>
                        </a:rPr>
                        <a:t>TIERRA DEL FUEGO</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a:solidFill>
                            <a:srgbClr val="000000"/>
                          </a:solidFill>
                          <a:latin typeface="+mn-lt"/>
                        </a:rPr>
                        <a:t>256</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0453">
                <a:tc>
                  <a:txBody>
                    <a:bodyPr/>
                    <a:lstStyle/>
                    <a:p>
                      <a:pPr algn="ctr" fontAlgn="b"/>
                      <a:r>
                        <a:rPr lang="es-ES" sz="1100" b="0" i="0" u="none" strike="noStrike">
                          <a:solidFill>
                            <a:srgbClr val="000000"/>
                          </a:solidFill>
                          <a:latin typeface="+mn-lt"/>
                        </a:rPr>
                        <a:t>TUCUMAN</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S" sz="1100" b="0" i="0" u="none" strike="noStrike" dirty="0">
                          <a:solidFill>
                            <a:srgbClr val="000000"/>
                          </a:solidFill>
                          <a:latin typeface="+mn-lt"/>
                        </a:rPr>
                        <a:t>15479</a:t>
                      </a:r>
                    </a:p>
                  </a:txBody>
                  <a:tcPr marL="7567" marR="7567" marT="75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bl>
          </a:graphicData>
        </a:graphic>
      </p:graphicFrame>
      <p:sp>
        <p:nvSpPr>
          <p:cNvPr id="12" name="Rectangle 6">
            <a:extLst>
              <a:ext uri="{FF2B5EF4-FFF2-40B4-BE49-F238E27FC236}">
                <a16:creationId xmlns:a16="http://schemas.microsoft.com/office/drawing/2014/main" id="{44F91AA8-25EB-48BC-9C52-C4ECC3CD5EE5}"/>
              </a:ext>
            </a:extLst>
          </p:cNvPr>
          <p:cNvSpPr/>
          <p:nvPr/>
        </p:nvSpPr>
        <p:spPr>
          <a:xfrm>
            <a:off x="3364328" y="4932837"/>
            <a:ext cx="5653650" cy="17342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5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s-ES" sz="700" b="0" i="0" u="none" strike="noStrike" kern="1200" cap="none" spc="0" normalizeH="0" baseline="0" noProof="0" dirty="0">
                <a:ln>
                  <a:noFill/>
                </a:ln>
                <a:solidFill>
                  <a:prstClr val="white"/>
                </a:solidFill>
                <a:effectLst/>
                <a:uLnTx/>
                <a:uFillTx/>
                <a:latin typeface="Arial" panose="020B0604020202020204"/>
                <a:ea typeface="+mn-ea"/>
                <a:cs typeface="+mn-cs"/>
              </a:rPr>
              <a:t>Datos Farm. María Isabel Reinoso</a:t>
            </a:r>
            <a:endParaRPr kumimoji="0" lang="es-E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30200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003318" y="3738084"/>
            <a:ext cx="642942" cy="650675"/>
          </a:xfrm>
          <a:prstGeom prst="rect">
            <a:avLst/>
          </a:prstGeom>
          <a:noFill/>
          <a:ln w="9525">
            <a:noFill/>
            <a:miter lim="800000"/>
            <a:headEnd/>
            <a:tailEnd/>
          </a:ln>
          <a:effectLst/>
        </p:spPr>
      </p:pic>
      <p:sp>
        <p:nvSpPr>
          <p:cNvPr id="9" name="8 CuadroTexto"/>
          <p:cNvSpPr txBox="1"/>
          <p:nvPr/>
        </p:nvSpPr>
        <p:spPr>
          <a:xfrm>
            <a:off x="1196555" y="1030375"/>
            <a:ext cx="3000396"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100" b="1" i="0" u="none" strike="noStrike" kern="1200" cap="none" spc="0" normalizeH="0" baseline="0" noProof="0">
                <a:ln>
                  <a:noFill/>
                </a:ln>
                <a:solidFill>
                  <a:srgbClr val="FFDD00">
                    <a:lumMod val="75000"/>
                  </a:srgbClr>
                </a:solidFill>
                <a:effectLst/>
                <a:uLnTx/>
                <a:uFillTx/>
                <a:latin typeface="Arial" panose="020B0604020202020204"/>
                <a:ea typeface="+mn-ea"/>
                <a:cs typeface="+mn-cs"/>
              </a:rPr>
              <a:t> Antineumoccoccal13</a:t>
            </a:r>
            <a:endParaRPr kumimoji="0" lang="es-ES" sz="2100" b="1" i="0" u="none" strike="noStrike" kern="1200" cap="none" spc="0" normalizeH="0" baseline="0" noProof="0" dirty="0">
              <a:ln>
                <a:noFill/>
              </a:ln>
              <a:solidFill>
                <a:srgbClr val="FFDD00">
                  <a:lumMod val="75000"/>
                </a:srgbClr>
              </a:solidFill>
              <a:effectLst/>
              <a:uLnTx/>
              <a:uFillTx/>
              <a:latin typeface="Arial" panose="020B0604020202020204"/>
              <a:ea typeface="+mn-ea"/>
              <a:cs typeface="+mn-cs"/>
            </a:endParaRPr>
          </a:p>
        </p:txBody>
      </p:sp>
      <p:sp>
        <p:nvSpPr>
          <p:cNvPr id="11" name="10 CuadroTexto"/>
          <p:cNvSpPr txBox="1"/>
          <p:nvPr/>
        </p:nvSpPr>
        <p:spPr>
          <a:xfrm>
            <a:off x="1772035" y="405508"/>
            <a:ext cx="1159292" cy="584775"/>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s-ES" sz="3200" b="1" i="0" u="none" strike="noStrike" kern="1200" cap="none" spc="0" normalizeH="0" baseline="0" noProof="0" dirty="0">
                <a:ln>
                  <a:noFill/>
                </a:ln>
                <a:solidFill>
                  <a:prstClr val="black"/>
                </a:solidFill>
                <a:effectLst/>
                <a:uLnTx/>
                <a:uFillTx/>
                <a:latin typeface="Arial" panose="020B0604020202020204"/>
                <a:ea typeface="+mn-ea"/>
                <a:cs typeface="+mn-cs"/>
              </a:rPr>
              <a:t>2019</a:t>
            </a:r>
          </a:p>
        </p:txBody>
      </p:sp>
      <p:graphicFrame>
        <p:nvGraphicFramePr>
          <p:cNvPr id="15" name="14 Tabla"/>
          <p:cNvGraphicFramePr>
            <a:graphicFrameLocks noGrp="1"/>
          </p:cNvGraphicFramePr>
          <p:nvPr/>
        </p:nvGraphicFramePr>
        <p:xfrm>
          <a:off x="6285828" y="1138821"/>
          <a:ext cx="2535496" cy="533986"/>
        </p:xfrm>
        <a:graphic>
          <a:graphicData uri="http://schemas.openxmlformats.org/drawingml/2006/table">
            <a:tbl>
              <a:tblPr>
                <a:tableStyleId>{35758FB7-9AC5-4552-8A53-C91805E547FA}</a:tableStyleId>
              </a:tblPr>
              <a:tblGrid>
                <a:gridCol w="1773972">
                  <a:extLst>
                    <a:ext uri="{9D8B030D-6E8A-4147-A177-3AD203B41FA5}">
                      <a16:colId xmlns:a16="http://schemas.microsoft.com/office/drawing/2014/main" val="20000"/>
                    </a:ext>
                  </a:extLst>
                </a:gridCol>
                <a:gridCol w="761524">
                  <a:extLst>
                    <a:ext uri="{9D8B030D-6E8A-4147-A177-3AD203B41FA5}">
                      <a16:colId xmlns:a16="http://schemas.microsoft.com/office/drawing/2014/main" val="20001"/>
                    </a:ext>
                  </a:extLst>
                </a:gridCol>
              </a:tblGrid>
              <a:tr h="331796">
                <a:tc>
                  <a:txBody>
                    <a:bodyPr/>
                    <a:lstStyle/>
                    <a:p>
                      <a:pPr algn="l" fontAlgn="b"/>
                      <a:r>
                        <a:rPr lang="es-AR" sz="1300" u="none" strike="noStrike" dirty="0"/>
                        <a:t>   DISTRIBUTED</a:t>
                      </a:r>
                      <a:endParaRPr lang="es-AR" sz="1300" b="0" i="0" u="none" strike="noStrike" dirty="0">
                        <a:solidFill>
                          <a:srgbClr val="000000"/>
                        </a:solidFill>
                        <a:latin typeface="Calibri"/>
                      </a:endParaRPr>
                    </a:p>
                  </a:txBody>
                  <a:tcPr marL="4070" marR="4070" marT="4070" marB="0" anchor="ctr"/>
                </a:tc>
                <a:tc>
                  <a:txBody>
                    <a:bodyPr/>
                    <a:lstStyle/>
                    <a:p>
                      <a:pPr algn="ctr" fontAlgn="b"/>
                      <a:r>
                        <a:rPr lang="es-AR" sz="1300" u="none" strike="noStrike" dirty="0"/>
                        <a:t>193.080</a:t>
                      </a:r>
                      <a:endParaRPr lang="es-AR" sz="1300" b="0" i="0" u="none" strike="noStrike" dirty="0">
                        <a:solidFill>
                          <a:srgbClr val="000000"/>
                        </a:solidFill>
                        <a:latin typeface="Calibri"/>
                      </a:endParaRPr>
                    </a:p>
                  </a:txBody>
                  <a:tcPr marL="4070" marR="4070" marT="4070" marB="0" anchor="ctr"/>
                </a:tc>
                <a:extLst>
                  <a:ext uri="{0D108BD9-81ED-4DB2-BD59-A6C34878D82A}">
                    <a16:rowId xmlns:a16="http://schemas.microsoft.com/office/drawing/2014/main" val="10000"/>
                  </a:ext>
                </a:extLst>
              </a:tr>
              <a:tr h="185549">
                <a:tc>
                  <a:txBody>
                    <a:bodyPr/>
                    <a:lstStyle/>
                    <a:p>
                      <a:pPr algn="l" fontAlgn="b"/>
                      <a:r>
                        <a:rPr lang="es-AR" sz="1300" u="none" strike="noStrike" dirty="0"/>
                        <a:t>   ADMINISTRATED</a:t>
                      </a:r>
                      <a:endParaRPr lang="es-AR" sz="1300" b="0" i="0" u="none" strike="noStrike" dirty="0">
                        <a:solidFill>
                          <a:srgbClr val="000000"/>
                        </a:solidFill>
                        <a:latin typeface="Calibri"/>
                      </a:endParaRPr>
                    </a:p>
                  </a:txBody>
                  <a:tcPr marL="4070" marR="4070" marT="4070" marB="0" anchor="ctr"/>
                </a:tc>
                <a:tc>
                  <a:txBody>
                    <a:bodyPr/>
                    <a:lstStyle/>
                    <a:p>
                      <a:pPr algn="ctr" fontAlgn="b"/>
                      <a:r>
                        <a:rPr lang="es-AR" sz="1300" u="none" strike="noStrike" dirty="0"/>
                        <a:t>143.501</a:t>
                      </a:r>
                      <a:endParaRPr lang="es-AR" sz="1300" b="0" i="0" u="none" strike="noStrike" dirty="0">
                        <a:solidFill>
                          <a:srgbClr val="000000"/>
                        </a:solidFill>
                        <a:latin typeface="Calibri"/>
                      </a:endParaRPr>
                    </a:p>
                  </a:txBody>
                  <a:tcPr marL="4070" marR="4070" marT="4070" marB="0" anchor="ctr"/>
                </a:tc>
                <a:extLst>
                  <a:ext uri="{0D108BD9-81ED-4DB2-BD59-A6C34878D82A}">
                    <a16:rowId xmlns:a16="http://schemas.microsoft.com/office/drawing/2014/main" val="10001"/>
                  </a:ext>
                </a:extLst>
              </a:tr>
            </a:tbl>
          </a:graphicData>
        </a:graphic>
      </p:graphicFrame>
      <p:pic>
        <p:nvPicPr>
          <p:cNvPr id="21" name="20 Imagen" descr="LogoCOFA-RGB-01.png"/>
          <p:cNvPicPr>
            <a:picLocks noChangeAspect="1"/>
          </p:cNvPicPr>
          <p:nvPr/>
        </p:nvPicPr>
        <p:blipFill>
          <a:blip r:embed="rId4" cstate="print"/>
          <a:stretch>
            <a:fillRect/>
          </a:stretch>
        </p:blipFill>
        <p:spPr>
          <a:xfrm>
            <a:off x="7324789" y="212437"/>
            <a:ext cx="1553753" cy="777846"/>
          </a:xfrm>
          <a:prstGeom prst="rect">
            <a:avLst/>
          </a:prstGeom>
        </p:spPr>
      </p:pic>
      <p:graphicFrame>
        <p:nvGraphicFramePr>
          <p:cNvPr id="19" name="18 Tabla"/>
          <p:cNvGraphicFramePr>
            <a:graphicFrameLocks noGrp="1"/>
          </p:cNvGraphicFramePr>
          <p:nvPr/>
        </p:nvGraphicFramePr>
        <p:xfrm>
          <a:off x="1247100" y="1445880"/>
          <a:ext cx="1963933" cy="2908587"/>
        </p:xfrm>
        <a:graphic>
          <a:graphicData uri="http://schemas.openxmlformats.org/drawingml/2006/table">
            <a:tbl>
              <a:tblPr/>
              <a:tblGrid>
                <a:gridCol w="1355113">
                  <a:extLst>
                    <a:ext uri="{9D8B030D-6E8A-4147-A177-3AD203B41FA5}">
                      <a16:colId xmlns:a16="http://schemas.microsoft.com/office/drawing/2014/main" val="20000"/>
                    </a:ext>
                  </a:extLst>
                </a:gridCol>
                <a:gridCol w="608820">
                  <a:extLst>
                    <a:ext uri="{9D8B030D-6E8A-4147-A177-3AD203B41FA5}">
                      <a16:colId xmlns:a16="http://schemas.microsoft.com/office/drawing/2014/main" val="20001"/>
                    </a:ext>
                  </a:extLst>
                </a:gridCol>
              </a:tblGrid>
              <a:tr h="168537">
                <a:tc>
                  <a:txBody>
                    <a:bodyPr/>
                    <a:lstStyle/>
                    <a:p>
                      <a:pPr algn="ctr" fontAlgn="b"/>
                      <a:r>
                        <a:rPr lang="es-AR" sz="1000" b="1" i="0" u="none" strike="noStrike" dirty="0">
                          <a:solidFill>
                            <a:srgbClr val="000000"/>
                          </a:solidFill>
                          <a:latin typeface="Calibri"/>
                        </a:rPr>
                        <a:t>PROVINCIA</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AR" sz="1000" b="1" i="0" u="none" strike="noStrike" dirty="0">
                          <a:solidFill>
                            <a:srgbClr val="000000"/>
                          </a:solidFill>
                          <a:latin typeface="Calibri"/>
                        </a:rPr>
                        <a:t>Stock</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52225">
                <a:tc>
                  <a:txBody>
                    <a:bodyPr/>
                    <a:lstStyle/>
                    <a:p>
                      <a:pPr algn="l" fontAlgn="b"/>
                      <a:r>
                        <a:rPr lang="es-AR" sz="900" b="1" i="0" u="none" strike="noStrike">
                          <a:solidFill>
                            <a:srgbClr val="000000"/>
                          </a:solidFill>
                          <a:latin typeface="Arial"/>
                        </a:rPr>
                        <a:t> BUENOS AIRES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900" b="0" i="0" u="none" strike="noStrike">
                          <a:solidFill>
                            <a:srgbClr val="000000"/>
                          </a:solidFill>
                          <a:latin typeface="Arial"/>
                        </a:rPr>
                        <a:t>     62.317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2225">
                <a:tc>
                  <a:txBody>
                    <a:bodyPr/>
                    <a:lstStyle/>
                    <a:p>
                      <a:pPr algn="l" fontAlgn="b"/>
                      <a:r>
                        <a:rPr lang="es-AR" sz="900" b="1" i="0" u="none" strike="noStrike" dirty="0">
                          <a:solidFill>
                            <a:srgbClr val="000000"/>
                          </a:solidFill>
                          <a:latin typeface="Arial"/>
                        </a:rPr>
                        <a:t> CAPITAL FEDERAL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900" b="0" i="0" u="none" strike="noStrike">
                          <a:solidFill>
                            <a:srgbClr val="000000"/>
                          </a:solidFill>
                          <a:latin typeface="Arial"/>
                        </a:rPr>
                        <a:t>       1.388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2225">
                <a:tc>
                  <a:txBody>
                    <a:bodyPr/>
                    <a:lstStyle/>
                    <a:p>
                      <a:pPr algn="l" fontAlgn="b"/>
                      <a:r>
                        <a:rPr lang="es-AR" sz="900" b="1" i="0" u="none" strike="noStrike" dirty="0">
                          <a:solidFill>
                            <a:srgbClr val="000000"/>
                          </a:solidFill>
                          <a:latin typeface="Arial"/>
                        </a:rPr>
                        <a:t> CHACO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900" b="0" i="0" u="none" strike="noStrike">
                          <a:solidFill>
                            <a:srgbClr val="000000"/>
                          </a:solidFill>
                          <a:latin typeface="Arial"/>
                        </a:rPr>
                        <a:t>       2.314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2225">
                <a:tc>
                  <a:txBody>
                    <a:bodyPr/>
                    <a:lstStyle/>
                    <a:p>
                      <a:pPr algn="l" fontAlgn="b"/>
                      <a:r>
                        <a:rPr lang="es-AR" sz="900" b="1" i="0" u="none" strike="noStrike" dirty="0">
                          <a:solidFill>
                            <a:srgbClr val="000000"/>
                          </a:solidFill>
                          <a:latin typeface="Arial"/>
                        </a:rPr>
                        <a:t> CORDOBA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900" b="0" i="0" u="none" strike="noStrike">
                          <a:solidFill>
                            <a:srgbClr val="000000"/>
                          </a:solidFill>
                          <a:latin typeface="Arial"/>
                        </a:rPr>
                        <a:t>     19.477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2225">
                <a:tc>
                  <a:txBody>
                    <a:bodyPr/>
                    <a:lstStyle/>
                    <a:p>
                      <a:pPr algn="l" fontAlgn="b"/>
                      <a:r>
                        <a:rPr lang="es-AR" sz="900" b="1" i="0" u="none" strike="noStrike" dirty="0">
                          <a:solidFill>
                            <a:srgbClr val="000000"/>
                          </a:solidFill>
                          <a:latin typeface="Arial"/>
                        </a:rPr>
                        <a:t> CORRIENTES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900" b="0" i="0" u="none" strike="noStrike">
                          <a:solidFill>
                            <a:srgbClr val="000000"/>
                          </a:solidFill>
                          <a:latin typeface="Arial"/>
                        </a:rPr>
                        <a:t>       1.091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2225">
                <a:tc>
                  <a:txBody>
                    <a:bodyPr/>
                    <a:lstStyle/>
                    <a:p>
                      <a:pPr algn="l" fontAlgn="b"/>
                      <a:r>
                        <a:rPr lang="es-AR" sz="900" b="1" i="0" u="none" strike="noStrike" dirty="0">
                          <a:solidFill>
                            <a:srgbClr val="000000"/>
                          </a:solidFill>
                          <a:latin typeface="Arial"/>
                        </a:rPr>
                        <a:t> ENTRE RIOS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900" b="0" i="0" u="none" strike="noStrike">
                          <a:solidFill>
                            <a:srgbClr val="000000"/>
                          </a:solidFill>
                          <a:latin typeface="Arial"/>
                        </a:rPr>
                        <a:t>       6.986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2225">
                <a:tc>
                  <a:txBody>
                    <a:bodyPr/>
                    <a:lstStyle/>
                    <a:p>
                      <a:pPr algn="l" fontAlgn="b"/>
                      <a:r>
                        <a:rPr lang="es-AR" sz="900" b="1" i="0" u="none" strike="noStrike" dirty="0">
                          <a:solidFill>
                            <a:srgbClr val="000000"/>
                          </a:solidFill>
                          <a:latin typeface="Arial"/>
                        </a:rPr>
                        <a:t> FORMOSA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900" b="0" i="0" u="none" strike="noStrike">
                          <a:solidFill>
                            <a:srgbClr val="000000"/>
                          </a:solidFill>
                          <a:latin typeface="Arial"/>
                        </a:rPr>
                        <a:t>           344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2225">
                <a:tc>
                  <a:txBody>
                    <a:bodyPr/>
                    <a:lstStyle/>
                    <a:p>
                      <a:pPr algn="l" fontAlgn="b"/>
                      <a:r>
                        <a:rPr lang="es-AR" sz="900" b="1" i="0" u="none" strike="noStrike" dirty="0">
                          <a:solidFill>
                            <a:srgbClr val="000000"/>
                          </a:solidFill>
                          <a:latin typeface="Arial"/>
                        </a:rPr>
                        <a:t> JUJUY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900" b="0" i="0" u="none" strike="noStrike">
                          <a:solidFill>
                            <a:srgbClr val="000000"/>
                          </a:solidFill>
                          <a:latin typeface="Arial"/>
                        </a:rPr>
                        <a:t>           727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52225">
                <a:tc>
                  <a:txBody>
                    <a:bodyPr/>
                    <a:lstStyle/>
                    <a:p>
                      <a:pPr algn="l" fontAlgn="b"/>
                      <a:r>
                        <a:rPr lang="es-AR" sz="900" b="1" i="0" u="none" strike="noStrike" dirty="0">
                          <a:solidFill>
                            <a:srgbClr val="000000"/>
                          </a:solidFill>
                          <a:latin typeface="Arial"/>
                        </a:rPr>
                        <a:t> LA RIOJA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900" b="0" i="0" u="none" strike="noStrike">
                          <a:solidFill>
                            <a:srgbClr val="000000"/>
                          </a:solidFill>
                          <a:latin typeface="Arial"/>
                        </a:rPr>
                        <a:t>           301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52225">
                <a:tc>
                  <a:txBody>
                    <a:bodyPr/>
                    <a:lstStyle/>
                    <a:p>
                      <a:pPr algn="l" fontAlgn="b"/>
                      <a:r>
                        <a:rPr lang="es-AR" sz="900" b="1" i="0" u="none" strike="noStrike" dirty="0">
                          <a:solidFill>
                            <a:srgbClr val="000000"/>
                          </a:solidFill>
                          <a:latin typeface="Arial"/>
                        </a:rPr>
                        <a:t> MENDOZA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900" b="0" i="0" u="none" strike="noStrike">
                          <a:solidFill>
                            <a:srgbClr val="000000"/>
                          </a:solidFill>
                          <a:latin typeface="Arial"/>
                        </a:rPr>
                        <a:t>       5.899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52225">
                <a:tc>
                  <a:txBody>
                    <a:bodyPr/>
                    <a:lstStyle/>
                    <a:p>
                      <a:pPr algn="l" fontAlgn="b"/>
                      <a:r>
                        <a:rPr lang="es-AR" sz="900" b="1" i="0" u="none" strike="noStrike">
                          <a:solidFill>
                            <a:srgbClr val="000000"/>
                          </a:solidFill>
                          <a:latin typeface="Arial"/>
                        </a:rPr>
                        <a:t> RIO NEGRO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900" b="0" i="0" u="none" strike="noStrike">
                          <a:solidFill>
                            <a:srgbClr val="000000"/>
                          </a:solidFill>
                          <a:latin typeface="Arial"/>
                        </a:rPr>
                        <a:t>       2.703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52225">
                <a:tc>
                  <a:txBody>
                    <a:bodyPr/>
                    <a:lstStyle/>
                    <a:p>
                      <a:pPr algn="l" fontAlgn="b"/>
                      <a:r>
                        <a:rPr lang="es-AR" sz="900" b="1" i="0" u="none" strike="noStrike">
                          <a:solidFill>
                            <a:srgbClr val="000000"/>
                          </a:solidFill>
                          <a:latin typeface="Arial"/>
                        </a:rPr>
                        <a:t> SALTA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900" b="0" i="0" u="none" strike="noStrike">
                          <a:solidFill>
                            <a:srgbClr val="000000"/>
                          </a:solidFill>
                          <a:latin typeface="Arial"/>
                        </a:rPr>
                        <a:t>       1.515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52225">
                <a:tc>
                  <a:txBody>
                    <a:bodyPr/>
                    <a:lstStyle/>
                    <a:p>
                      <a:pPr algn="l" fontAlgn="b"/>
                      <a:r>
                        <a:rPr lang="es-AR" sz="900" b="1" i="0" u="none" strike="noStrike">
                          <a:solidFill>
                            <a:srgbClr val="000000"/>
                          </a:solidFill>
                          <a:latin typeface="Arial"/>
                        </a:rPr>
                        <a:t> SAN JUAN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900" b="0" i="0" u="none" strike="noStrike">
                          <a:solidFill>
                            <a:srgbClr val="000000"/>
                          </a:solidFill>
                          <a:latin typeface="Arial"/>
                        </a:rPr>
                        <a:t>       2.035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52225">
                <a:tc>
                  <a:txBody>
                    <a:bodyPr/>
                    <a:lstStyle/>
                    <a:p>
                      <a:pPr algn="l" fontAlgn="b"/>
                      <a:r>
                        <a:rPr lang="es-AR" sz="900" b="1" i="0" u="none" strike="noStrike">
                          <a:solidFill>
                            <a:srgbClr val="000000"/>
                          </a:solidFill>
                          <a:latin typeface="Arial"/>
                        </a:rPr>
                        <a:t> SAN LUIS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900" b="0" i="0" u="none" strike="noStrike">
                          <a:solidFill>
                            <a:srgbClr val="000000"/>
                          </a:solidFill>
                          <a:latin typeface="Arial"/>
                        </a:rPr>
                        <a:t>       1.343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52225">
                <a:tc>
                  <a:txBody>
                    <a:bodyPr/>
                    <a:lstStyle/>
                    <a:p>
                      <a:pPr algn="l" fontAlgn="b"/>
                      <a:r>
                        <a:rPr lang="es-AR" sz="900" b="1" i="0" u="none" strike="noStrike">
                          <a:solidFill>
                            <a:srgbClr val="000000"/>
                          </a:solidFill>
                          <a:latin typeface="Arial"/>
                        </a:rPr>
                        <a:t> SANTA CRUZ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900" b="0" i="0" u="none" strike="noStrike">
                          <a:solidFill>
                            <a:srgbClr val="000000"/>
                          </a:solidFill>
                          <a:latin typeface="Arial"/>
                        </a:rPr>
                        <a:t>             39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52225">
                <a:tc>
                  <a:txBody>
                    <a:bodyPr/>
                    <a:lstStyle/>
                    <a:p>
                      <a:pPr algn="l" fontAlgn="b"/>
                      <a:r>
                        <a:rPr lang="es-AR" sz="900" b="1" i="0" u="none" strike="noStrike">
                          <a:solidFill>
                            <a:srgbClr val="000000"/>
                          </a:solidFill>
                          <a:latin typeface="Arial"/>
                        </a:rPr>
                        <a:t> SANTA FE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900" b="0" i="0" u="none" strike="noStrike">
                          <a:solidFill>
                            <a:srgbClr val="000000"/>
                          </a:solidFill>
                          <a:latin typeface="Arial"/>
                        </a:rPr>
                        <a:t>       4.669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52225">
                <a:tc>
                  <a:txBody>
                    <a:bodyPr/>
                    <a:lstStyle/>
                    <a:p>
                      <a:pPr algn="l" fontAlgn="b"/>
                      <a:r>
                        <a:rPr lang="es-AR" sz="900" b="1" i="0" u="none" strike="noStrike">
                          <a:solidFill>
                            <a:srgbClr val="000000"/>
                          </a:solidFill>
                          <a:latin typeface="Arial"/>
                        </a:rPr>
                        <a:t> TIERRA DEL FUEGO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900" b="0" i="0" u="none" strike="noStrike">
                          <a:solidFill>
                            <a:srgbClr val="000000"/>
                          </a:solidFill>
                          <a:latin typeface="Arial"/>
                        </a:rPr>
                        <a:t>             80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52225">
                <a:tc>
                  <a:txBody>
                    <a:bodyPr/>
                    <a:lstStyle/>
                    <a:p>
                      <a:pPr algn="l" fontAlgn="b"/>
                      <a:r>
                        <a:rPr lang="es-AR" sz="900" b="1" i="0" u="none" strike="noStrike" dirty="0">
                          <a:solidFill>
                            <a:srgbClr val="000000"/>
                          </a:solidFill>
                          <a:latin typeface="Arial"/>
                        </a:rPr>
                        <a:t> TUCUMAN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AR" sz="900" b="0" i="0" u="none" strike="noStrike" dirty="0">
                          <a:solidFill>
                            <a:srgbClr val="000000"/>
                          </a:solidFill>
                          <a:latin typeface="Arial"/>
                        </a:rPr>
                        <a:t>       3.494 </a:t>
                      </a:r>
                    </a:p>
                  </a:txBody>
                  <a:tcPr marL="5063" marR="5063" marT="5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graphicFrame>
        <p:nvGraphicFramePr>
          <p:cNvPr id="22" name="1 Gráfico"/>
          <p:cNvGraphicFramePr>
            <a:graphicFrameLocks noGrp="1"/>
          </p:cNvGraphicFramePr>
          <p:nvPr/>
        </p:nvGraphicFramePr>
        <p:xfrm>
          <a:off x="3922256" y="1371553"/>
          <a:ext cx="3945480" cy="3161693"/>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6">
            <a:extLst>
              <a:ext uri="{FF2B5EF4-FFF2-40B4-BE49-F238E27FC236}">
                <a16:creationId xmlns:a16="http://schemas.microsoft.com/office/drawing/2014/main" id="{DD84F102-27EC-475F-8967-7EF75437E09B}"/>
              </a:ext>
            </a:extLst>
          </p:cNvPr>
          <p:cNvSpPr/>
          <p:nvPr/>
        </p:nvSpPr>
        <p:spPr>
          <a:xfrm>
            <a:off x="2931327" y="4844349"/>
            <a:ext cx="5653650" cy="17342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white"/>
                </a:solidFill>
                <a:effectLst/>
                <a:uLnTx/>
                <a:uFillTx/>
                <a:latin typeface="Arial" panose="020B0604020202020204"/>
                <a:ea typeface="+mn-ea"/>
                <a:cs typeface="+mn-cs"/>
              </a:rPr>
              <a:t>Datos Farm. María Isabel Reinoso</a:t>
            </a:r>
          </a:p>
        </p:txBody>
      </p:sp>
    </p:spTree>
    <p:extLst>
      <p:ext uri="{BB962C8B-B14F-4D97-AF65-F5344CB8AC3E}">
        <p14:creationId xmlns:p14="http://schemas.microsoft.com/office/powerpoint/2010/main" val="1307046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3856357" y="722190"/>
            <a:ext cx="5158217" cy="3684401"/>
          </a:xfrm>
        </p:spPr>
      </p:pic>
      <p:sp>
        <p:nvSpPr>
          <p:cNvPr id="2" name="Elipse 1">
            <a:extLst>
              <a:ext uri="{FF2B5EF4-FFF2-40B4-BE49-F238E27FC236}">
                <a16:creationId xmlns:a16="http://schemas.microsoft.com/office/drawing/2014/main" id="{4674C85D-6A1E-4BE6-994A-2ED6C91EF3B7}"/>
              </a:ext>
            </a:extLst>
          </p:cNvPr>
          <p:cNvSpPr/>
          <p:nvPr/>
        </p:nvSpPr>
        <p:spPr>
          <a:xfrm>
            <a:off x="925033" y="1190846"/>
            <a:ext cx="2998381" cy="28069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err="1">
                <a:ln>
                  <a:noFill/>
                </a:ln>
                <a:solidFill>
                  <a:prstClr val="white"/>
                </a:solidFill>
                <a:effectLst/>
                <a:uLnTx/>
                <a:uFillTx/>
                <a:latin typeface="Arial" panose="020B0604020202020204"/>
                <a:ea typeface="+mn-ea"/>
                <a:cs typeface="+mn-cs"/>
              </a:rPr>
              <a:t>National</a:t>
            </a:r>
            <a:r>
              <a:rPr kumimoji="0" lang="es-MX" sz="18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s-MX" sz="1800" b="0" i="0" u="none" strike="noStrike" kern="1200" cap="none" spc="0" normalizeH="0" baseline="0" noProof="0" dirty="0" err="1">
                <a:ln>
                  <a:noFill/>
                </a:ln>
                <a:solidFill>
                  <a:prstClr val="white"/>
                </a:solidFill>
                <a:effectLst/>
                <a:uLnTx/>
                <a:uFillTx/>
                <a:latin typeface="Arial" panose="020B0604020202020204"/>
                <a:ea typeface="+mn-ea"/>
                <a:cs typeface="+mn-cs"/>
              </a:rPr>
              <a:t>Pharmacovigilance</a:t>
            </a:r>
            <a:r>
              <a:rPr kumimoji="0" lang="es-MX" sz="18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s-MX" sz="1800" b="0" i="0" u="none" strike="noStrike" kern="1200" cap="none" spc="0" normalizeH="0" baseline="0" noProof="0" dirty="0" err="1">
                <a:ln>
                  <a:noFill/>
                </a:ln>
                <a:solidFill>
                  <a:prstClr val="white"/>
                </a:solidFill>
                <a:effectLst/>
                <a:uLnTx/>
                <a:uFillTx/>
                <a:latin typeface="Arial" panose="020B0604020202020204"/>
                <a:ea typeface="+mn-ea"/>
                <a:cs typeface="+mn-cs"/>
              </a:rPr>
              <a:t>System</a:t>
            </a:r>
            <a:endParaRPr kumimoji="0" lang="es-MX"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Event Supposedly Attributable to Vaccination or Immunization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a:ea typeface="+mn-ea"/>
                <a:cs typeface="+mn-cs"/>
              </a:rPr>
              <a:t> (ESAVI) </a:t>
            </a:r>
            <a:endParaRPr kumimoji="0" lang="es-MX"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7364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2079DF5-7FDF-4A75-88D9-9475F8B59F86}"/>
              </a:ext>
            </a:extLst>
          </p:cNvPr>
          <p:cNvSpPr>
            <a:spLocks noGrp="1"/>
          </p:cNvSpPr>
          <p:nvPr>
            <p:ph type="title"/>
          </p:nvPr>
        </p:nvSpPr>
        <p:spPr>
          <a:xfrm>
            <a:off x="0" y="179750"/>
            <a:ext cx="9144000" cy="666849"/>
          </a:xfrm>
          <a:noFill/>
        </p:spPr>
        <p:txBody>
          <a:bodyPr wrap="square" rtlCol="0">
            <a:spAutoFit/>
          </a:bodyPr>
          <a:lstStyle/>
          <a:p>
            <a:pPr algn="ctr"/>
            <a:r>
              <a:rPr lang="es-AR" sz="2100" b="1" dirty="0">
                <a:solidFill>
                  <a:schemeClr val="tx1">
                    <a:lumMod val="75000"/>
                    <a:lumOff val="25000"/>
                  </a:schemeClr>
                </a:solidFill>
                <a:latin typeface="Century Gothic" panose="020B0502020202020204" pitchFamily="34" charset="0"/>
                <a:ea typeface="+mn-ea"/>
                <a:cs typeface="+mn-cs"/>
              </a:rPr>
              <a:t>Events supposedly attributable to vaccination or immunization, Argentina, 2011-2015</a:t>
            </a:r>
          </a:p>
        </p:txBody>
      </p:sp>
      <p:graphicFrame>
        <p:nvGraphicFramePr>
          <p:cNvPr id="4" name="Marcador de imagen 2"/>
          <p:cNvGraphicFramePr>
            <a:graphicFrameLocks/>
          </p:cNvGraphicFramePr>
          <p:nvPr/>
        </p:nvGraphicFramePr>
        <p:xfrm>
          <a:off x="287384" y="940441"/>
          <a:ext cx="8569232" cy="3531682"/>
        </p:xfrm>
        <a:graphic>
          <a:graphicData uri="http://schemas.openxmlformats.org/drawingml/2006/table">
            <a:tbl>
              <a:tblPr firstRow="1" bandRow="1">
                <a:tableStyleId>{5C22544A-7EE6-4342-B048-85BDC9FD1C3A}</a:tableStyleId>
              </a:tblPr>
              <a:tblGrid>
                <a:gridCol w="1977516">
                  <a:extLst>
                    <a:ext uri="{9D8B030D-6E8A-4147-A177-3AD203B41FA5}">
                      <a16:colId xmlns:a16="http://schemas.microsoft.com/office/drawing/2014/main" val="20000"/>
                    </a:ext>
                  </a:extLst>
                </a:gridCol>
                <a:gridCol w="1438412">
                  <a:extLst>
                    <a:ext uri="{9D8B030D-6E8A-4147-A177-3AD203B41FA5}">
                      <a16:colId xmlns:a16="http://schemas.microsoft.com/office/drawing/2014/main" val="20001"/>
                    </a:ext>
                  </a:extLst>
                </a:gridCol>
                <a:gridCol w="1246644">
                  <a:extLst>
                    <a:ext uri="{9D8B030D-6E8A-4147-A177-3AD203B41FA5}">
                      <a16:colId xmlns:a16="http://schemas.microsoft.com/office/drawing/2014/main" val="20002"/>
                    </a:ext>
                  </a:extLst>
                </a:gridCol>
                <a:gridCol w="1330690">
                  <a:extLst>
                    <a:ext uri="{9D8B030D-6E8A-4147-A177-3AD203B41FA5}">
                      <a16:colId xmlns:a16="http://schemas.microsoft.com/office/drawing/2014/main" val="20003"/>
                    </a:ext>
                  </a:extLst>
                </a:gridCol>
                <a:gridCol w="1412728">
                  <a:extLst>
                    <a:ext uri="{9D8B030D-6E8A-4147-A177-3AD203B41FA5}">
                      <a16:colId xmlns:a16="http://schemas.microsoft.com/office/drawing/2014/main" val="20004"/>
                    </a:ext>
                  </a:extLst>
                </a:gridCol>
                <a:gridCol w="1163242">
                  <a:extLst>
                    <a:ext uri="{9D8B030D-6E8A-4147-A177-3AD203B41FA5}">
                      <a16:colId xmlns:a16="http://schemas.microsoft.com/office/drawing/2014/main" val="20005"/>
                    </a:ext>
                  </a:extLst>
                </a:gridCol>
              </a:tblGrid>
              <a:tr h="337236">
                <a:tc>
                  <a:txBody>
                    <a:bodyPr/>
                    <a:lstStyle/>
                    <a:p>
                      <a:endParaRPr lang="es-ES_tradnl" sz="1200" dirty="0"/>
                    </a:p>
                  </a:txBody>
                  <a:tcPr/>
                </a:tc>
                <a:tc>
                  <a:txBody>
                    <a:bodyPr/>
                    <a:lstStyle/>
                    <a:p>
                      <a:r>
                        <a:rPr lang="es-ES_tradnl" dirty="0"/>
                        <a:t>2011</a:t>
                      </a:r>
                    </a:p>
                  </a:txBody>
                  <a:tcPr/>
                </a:tc>
                <a:tc>
                  <a:txBody>
                    <a:bodyPr/>
                    <a:lstStyle/>
                    <a:p>
                      <a:r>
                        <a:rPr lang="es-ES_tradnl" dirty="0"/>
                        <a:t>2012</a:t>
                      </a:r>
                    </a:p>
                  </a:txBody>
                  <a:tcPr/>
                </a:tc>
                <a:tc>
                  <a:txBody>
                    <a:bodyPr/>
                    <a:lstStyle/>
                    <a:p>
                      <a:r>
                        <a:rPr lang="es-ES_tradnl" dirty="0"/>
                        <a:t>2013</a:t>
                      </a:r>
                    </a:p>
                  </a:txBody>
                  <a:tcPr/>
                </a:tc>
                <a:tc>
                  <a:txBody>
                    <a:bodyPr/>
                    <a:lstStyle/>
                    <a:p>
                      <a:r>
                        <a:rPr lang="es-ES_tradnl" dirty="0"/>
                        <a:t>2014</a:t>
                      </a:r>
                    </a:p>
                  </a:txBody>
                  <a:tcPr/>
                </a:tc>
                <a:tc>
                  <a:txBody>
                    <a:bodyPr/>
                    <a:lstStyle/>
                    <a:p>
                      <a:r>
                        <a:rPr lang="es-ES_tradnl" dirty="0"/>
                        <a:t>2015</a:t>
                      </a:r>
                    </a:p>
                  </a:txBody>
                  <a:tcPr/>
                </a:tc>
                <a:extLst>
                  <a:ext uri="{0D108BD9-81ED-4DB2-BD59-A6C34878D82A}">
                    <a16:rowId xmlns:a16="http://schemas.microsoft.com/office/drawing/2014/main" val="10000"/>
                  </a:ext>
                </a:extLst>
              </a:tr>
              <a:tr h="224824">
                <a:tc>
                  <a:txBody>
                    <a:bodyPr/>
                    <a:lstStyle/>
                    <a:p>
                      <a:r>
                        <a:rPr lang="es-ES_tradnl" sz="1000" dirty="0" err="1"/>
                        <a:t>Applicated</a:t>
                      </a:r>
                      <a:r>
                        <a:rPr lang="es-ES_tradnl" sz="1000" baseline="0" dirty="0"/>
                        <a:t> doses</a:t>
                      </a:r>
                      <a:endParaRPr lang="es-ES_tradnl" sz="1000" dirty="0"/>
                    </a:p>
                  </a:txBody>
                  <a:tcPr/>
                </a:tc>
                <a:tc>
                  <a:txBody>
                    <a:bodyPr/>
                    <a:lstStyle/>
                    <a:p>
                      <a:r>
                        <a:rPr lang="es-ES_tradnl" sz="1000" dirty="0"/>
                        <a:t>4.936.090</a:t>
                      </a:r>
                    </a:p>
                  </a:txBody>
                  <a:tcPr/>
                </a:tc>
                <a:tc>
                  <a:txBody>
                    <a:bodyPr/>
                    <a:lstStyle/>
                    <a:p>
                      <a:r>
                        <a:rPr lang="es-ES_tradnl" sz="1000" dirty="0"/>
                        <a:t>4.442.724</a:t>
                      </a:r>
                    </a:p>
                  </a:txBody>
                  <a:tcPr/>
                </a:tc>
                <a:tc>
                  <a:txBody>
                    <a:bodyPr/>
                    <a:lstStyle/>
                    <a:p>
                      <a:r>
                        <a:rPr lang="es-ES_tradnl" sz="1000" dirty="0"/>
                        <a:t>5.505.674</a:t>
                      </a:r>
                    </a:p>
                  </a:txBody>
                  <a:tcPr/>
                </a:tc>
                <a:tc>
                  <a:txBody>
                    <a:bodyPr/>
                    <a:lstStyle/>
                    <a:p>
                      <a:r>
                        <a:rPr lang="es-ES_tradnl" sz="1000" dirty="0"/>
                        <a:t>4.463.457</a:t>
                      </a:r>
                    </a:p>
                  </a:txBody>
                  <a:tcPr/>
                </a:tc>
                <a:tc>
                  <a:txBody>
                    <a:bodyPr/>
                    <a:lstStyle/>
                    <a:p>
                      <a:r>
                        <a:rPr lang="es-ES_tradnl" sz="1000" dirty="0"/>
                        <a:t>5.225.026</a:t>
                      </a:r>
                    </a:p>
                  </a:txBody>
                  <a:tcPr/>
                </a:tc>
                <a:extLst>
                  <a:ext uri="{0D108BD9-81ED-4DB2-BD59-A6C34878D82A}">
                    <a16:rowId xmlns:a16="http://schemas.microsoft.com/office/drawing/2014/main" val="10001"/>
                  </a:ext>
                </a:extLst>
              </a:tr>
              <a:tr h="224824">
                <a:tc>
                  <a:txBody>
                    <a:bodyPr/>
                    <a:lstStyle/>
                    <a:p>
                      <a:r>
                        <a:rPr lang="es-ES_tradnl" sz="1000" dirty="0"/>
                        <a:t>ESAVI </a:t>
                      </a:r>
                      <a:r>
                        <a:rPr lang="es-ES_tradnl" sz="1000" dirty="0" err="1"/>
                        <a:t>rate</a:t>
                      </a:r>
                      <a:r>
                        <a:rPr lang="es-ES_tradnl" sz="1000" baseline="0" dirty="0"/>
                        <a:t> </a:t>
                      </a:r>
                      <a:r>
                        <a:rPr lang="es-ES_tradnl" sz="1000" baseline="0" dirty="0" err="1"/>
                        <a:t>roported</a:t>
                      </a:r>
                      <a:endParaRPr lang="es-ES_tradnl" sz="1000" dirty="0"/>
                    </a:p>
                  </a:txBody>
                  <a:tcPr/>
                </a:tc>
                <a:tc>
                  <a:txBody>
                    <a:bodyPr/>
                    <a:lstStyle/>
                    <a:p>
                      <a:r>
                        <a:rPr lang="es-ES_tradnl" sz="1000" dirty="0"/>
                        <a:t>72</a:t>
                      </a:r>
                    </a:p>
                  </a:txBody>
                  <a:tcPr/>
                </a:tc>
                <a:tc>
                  <a:txBody>
                    <a:bodyPr/>
                    <a:lstStyle/>
                    <a:p>
                      <a:r>
                        <a:rPr lang="es-ES_tradnl" sz="1000" dirty="0"/>
                        <a:t>44</a:t>
                      </a:r>
                    </a:p>
                  </a:txBody>
                  <a:tcPr/>
                </a:tc>
                <a:tc>
                  <a:txBody>
                    <a:bodyPr/>
                    <a:lstStyle/>
                    <a:p>
                      <a:r>
                        <a:rPr lang="es-ES_tradnl" sz="1000" dirty="0"/>
                        <a:t>101</a:t>
                      </a:r>
                    </a:p>
                  </a:txBody>
                  <a:tcPr/>
                </a:tc>
                <a:tc>
                  <a:txBody>
                    <a:bodyPr/>
                    <a:lstStyle/>
                    <a:p>
                      <a:r>
                        <a:rPr lang="es-ES_tradnl" sz="1000" dirty="0"/>
                        <a:t>91</a:t>
                      </a:r>
                    </a:p>
                  </a:txBody>
                  <a:tcPr/>
                </a:tc>
                <a:tc>
                  <a:txBody>
                    <a:bodyPr/>
                    <a:lstStyle/>
                    <a:p>
                      <a:r>
                        <a:rPr lang="es-ES_tradnl" sz="1000" dirty="0"/>
                        <a:t>92</a:t>
                      </a:r>
                    </a:p>
                  </a:txBody>
                  <a:tcPr/>
                </a:tc>
                <a:extLst>
                  <a:ext uri="{0D108BD9-81ED-4DB2-BD59-A6C34878D82A}">
                    <a16:rowId xmlns:a16="http://schemas.microsoft.com/office/drawing/2014/main" val="10002"/>
                  </a:ext>
                </a:extLst>
              </a:tr>
              <a:tr h="224824">
                <a:tc>
                  <a:txBody>
                    <a:bodyPr/>
                    <a:lstStyle/>
                    <a:p>
                      <a:r>
                        <a:rPr lang="es-ES_tradnl" sz="1000" dirty="0" err="1"/>
                        <a:t>Notification</a:t>
                      </a:r>
                      <a:r>
                        <a:rPr lang="es-ES_tradnl" sz="1000" baseline="0" dirty="0"/>
                        <a:t> </a:t>
                      </a:r>
                      <a:r>
                        <a:rPr lang="es-ES_tradnl" sz="1000" baseline="0" dirty="0" err="1"/>
                        <a:t>rate</a:t>
                      </a:r>
                      <a:endParaRPr lang="es-ES_tradnl" sz="1000" dirty="0"/>
                    </a:p>
                  </a:txBody>
                  <a:tcPr/>
                </a:tc>
                <a:tc>
                  <a:txBody>
                    <a:bodyPr/>
                    <a:lstStyle/>
                    <a:p>
                      <a:r>
                        <a:rPr lang="es-ES_tradnl" sz="1000" dirty="0"/>
                        <a:t>1,46</a:t>
                      </a:r>
                    </a:p>
                  </a:txBody>
                  <a:tcPr/>
                </a:tc>
                <a:tc>
                  <a:txBody>
                    <a:bodyPr/>
                    <a:lstStyle/>
                    <a:p>
                      <a:r>
                        <a:rPr lang="es-ES_tradnl" sz="1000" dirty="0"/>
                        <a:t>0,99</a:t>
                      </a:r>
                    </a:p>
                  </a:txBody>
                  <a:tcPr/>
                </a:tc>
                <a:tc>
                  <a:txBody>
                    <a:bodyPr/>
                    <a:lstStyle/>
                    <a:p>
                      <a:r>
                        <a:rPr lang="es-ES_tradnl" sz="1000" dirty="0"/>
                        <a:t>1,83</a:t>
                      </a:r>
                    </a:p>
                  </a:txBody>
                  <a:tcPr/>
                </a:tc>
                <a:tc>
                  <a:txBody>
                    <a:bodyPr/>
                    <a:lstStyle/>
                    <a:p>
                      <a:r>
                        <a:rPr lang="es-ES_tradnl" sz="1000" dirty="0"/>
                        <a:t>2,04</a:t>
                      </a:r>
                    </a:p>
                  </a:txBody>
                  <a:tcPr/>
                </a:tc>
                <a:tc>
                  <a:txBody>
                    <a:bodyPr/>
                    <a:lstStyle/>
                    <a:p>
                      <a:r>
                        <a:rPr lang="es-ES_tradnl" sz="1000" dirty="0"/>
                        <a:t>1,74</a:t>
                      </a:r>
                    </a:p>
                  </a:txBody>
                  <a:tcPr/>
                </a:tc>
                <a:extLst>
                  <a:ext uri="{0D108BD9-81ED-4DB2-BD59-A6C34878D82A}">
                    <a16:rowId xmlns:a16="http://schemas.microsoft.com/office/drawing/2014/main" val="10003"/>
                  </a:ext>
                </a:extLst>
              </a:tr>
              <a:tr h="427647">
                <a:tc>
                  <a:txBody>
                    <a:bodyPr/>
                    <a:lstStyle/>
                    <a:p>
                      <a:r>
                        <a:rPr lang="es-ES_tradnl" sz="1000" dirty="0"/>
                        <a:t>ESAVI </a:t>
                      </a:r>
                      <a:r>
                        <a:rPr lang="es-ES_tradnl" sz="1000" dirty="0" err="1"/>
                        <a:t>related</a:t>
                      </a:r>
                      <a:r>
                        <a:rPr lang="es-ES_tradnl" sz="1000" baseline="0" dirty="0"/>
                        <a:t> </a:t>
                      </a:r>
                      <a:r>
                        <a:rPr lang="es-ES_tradnl" sz="1000" baseline="0" dirty="0" err="1"/>
                        <a:t>with</a:t>
                      </a:r>
                      <a:r>
                        <a:rPr lang="es-ES_tradnl" sz="1000" baseline="0" dirty="0"/>
                        <a:t> </a:t>
                      </a:r>
                      <a:r>
                        <a:rPr lang="es-ES_tradnl" sz="1000" baseline="0" dirty="0" err="1"/>
                        <a:t>vaccination</a:t>
                      </a:r>
                      <a:r>
                        <a:rPr lang="es-ES_tradnl" sz="1000" baseline="0" dirty="0"/>
                        <a:t> </a:t>
                      </a:r>
                      <a:r>
                        <a:rPr lang="es-ES_tradnl" sz="1000" baseline="0" dirty="0" err="1"/>
                        <a:t>or</a:t>
                      </a:r>
                      <a:r>
                        <a:rPr lang="es-ES_tradnl" sz="1000" baseline="0" dirty="0"/>
                        <a:t> </a:t>
                      </a:r>
                      <a:r>
                        <a:rPr lang="es-ES_tradnl" sz="1000" baseline="0" dirty="0" err="1"/>
                        <a:t>immunization</a:t>
                      </a:r>
                      <a:endParaRPr lang="es-ES_tradnl" sz="1000" dirty="0"/>
                    </a:p>
                  </a:txBody>
                  <a:tcPr/>
                </a:tc>
                <a:tc>
                  <a:txBody>
                    <a:bodyPr/>
                    <a:lstStyle/>
                    <a:p>
                      <a:r>
                        <a:rPr lang="es-ES_tradnl" sz="1000" dirty="0"/>
                        <a:t>54</a:t>
                      </a:r>
                    </a:p>
                  </a:txBody>
                  <a:tcPr/>
                </a:tc>
                <a:tc>
                  <a:txBody>
                    <a:bodyPr/>
                    <a:lstStyle/>
                    <a:p>
                      <a:r>
                        <a:rPr lang="es-ES_tradnl" sz="1000" dirty="0"/>
                        <a:t>35</a:t>
                      </a:r>
                    </a:p>
                  </a:txBody>
                  <a:tcPr/>
                </a:tc>
                <a:tc>
                  <a:txBody>
                    <a:bodyPr/>
                    <a:lstStyle/>
                    <a:p>
                      <a:r>
                        <a:rPr lang="es-ES_tradnl" sz="1000" dirty="0"/>
                        <a:t>67</a:t>
                      </a:r>
                    </a:p>
                  </a:txBody>
                  <a:tcPr/>
                </a:tc>
                <a:tc>
                  <a:txBody>
                    <a:bodyPr/>
                    <a:lstStyle/>
                    <a:p>
                      <a:r>
                        <a:rPr lang="es-ES_tradnl" sz="1000" dirty="0"/>
                        <a:t>49</a:t>
                      </a:r>
                    </a:p>
                  </a:txBody>
                  <a:tcPr/>
                </a:tc>
                <a:tc>
                  <a:txBody>
                    <a:bodyPr/>
                    <a:lstStyle/>
                    <a:p>
                      <a:r>
                        <a:rPr lang="es-ES_tradnl" sz="1000" dirty="0"/>
                        <a:t>58</a:t>
                      </a:r>
                    </a:p>
                  </a:txBody>
                  <a:tcPr/>
                </a:tc>
                <a:extLst>
                  <a:ext uri="{0D108BD9-81ED-4DB2-BD59-A6C34878D82A}">
                    <a16:rowId xmlns:a16="http://schemas.microsoft.com/office/drawing/2014/main" val="10004"/>
                  </a:ext>
                </a:extLst>
              </a:tr>
              <a:tr h="427647">
                <a:tc>
                  <a:txBody>
                    <a:bodyPr/>
                    <a:lstStyle/>
                    <a:p>
                      <a:r>
                        <a:rPr lang="es-ES_tradnl" sz="1000" dirty="0"/>
                        <a:t>ESAVI </a:t>
                      </a:r>
                      <a:r>
                        <a:rPr lang="es-ES_tradnl" sz="1000" dirty="0" err="1"/>
                        <a:t>rate</a:t>
                      </a:r>
                      <a:r>
                        <a:rPr lang="es-ES_tradnl" sz="1000" dirty="0"/>
                        <a:t> </a:t>
                      </a:r>
                      <a:r>
                        <a:rPr lang="es-ES_tradnl" sz="1000" dirty="0" err="1"/>
                        <a:t>related</a:t>
                      </a:r>
                      <a:r>
                        <a:rPr lang="es-ES_tradnl" sz="1000" dirty="0"/>
                        <a:t> </a:t>
                      </a:r>
                      <a:r>
                        <a:rPr lang="es-ES_tradnl" sz="1000" dirty="0" err="1"/>
                        <a:t>with</a:t>
                      </a:r>
                      <a:r>
                        <a:rPr lang="es-ES_tradnl" sz="1000" dirty="0"/>
                        <a:t> </a:t>
                      </a:r>
                      <a:r>
                        <a:rPr lang="es-ES_tradnl" sz="1000" dirty="0" err="1"/>
                        <a:t>vaccination</a:t>
                      </a:r>
                      <a:r>
                        <a:rPr lang="es-ES_tradnl" sz="1000" dirty="0"/>
                        <a:t> </a:t>
                      </a:r>
                      <a:r>
                        <a:rPr lang="es-ES_tradnl" sz="1000" dirty="0" err="1"/>
                        <a:t>or</a:t>
                      </a:r>
                      <a:r>
                        <a:rPr lang="es-ES_tradnl" sz="1000" dirty="0"/>
                        <a:t> </a:t>
                      </a:r>
                      <a:r>
                        <a:rPr lang="es-ES_tradnl" sz="1000" dirty="0" err="1"/>
                        <a:t>immunization</a:t>
                      </a:r>
                      <a:endParaRPr lang="es-ES_tradnl" sz="1000" dirty="0"/>
                    </a:p>
                  </a:txBody>
                  <a:tcPr/>
                </a:tc>
                <a:tc>
                  <a:txBody>
                    <a:bodyPr/>
                    <a:lstStyle/>
                    <a:p>
                      <a:r>
                        <a:rPr lang="es-ES_tradnl" sz="1000" dirty="0"/>
                        <a:t>1,03</a:t>
                      </a:r>
                    </a:p>
                  </a:txBody>
                  <a:tcPr/>
                </a:tc>
                <a:tc>
                  <a:txBody>
                    <a:bodyPr/>
                    <a:lstStyle/>
                    <a:p>
                      <a:r>
                        <a:rPr lang="es-ES_tradnl" sz="1000" dirty="0"/>
                        <a:t>0,78</a:t>
                      </a:r>
                    </a:p>
                  </a:txBody>
                  <a:tcPr/>
                </a:tc>
                <a:tc>
                  <a:txBody>
                    <a:bodyPr/>
                    <a:lstStyle/>
                    <a:p>
                      <a:r>
                        <a:rPr lang="es-ES_tradnl" sz="1000" dirty="0"/>
                        <a:t>1,22</a:t>
                      </a:r>
                    </a:p>
                  </a:txBody>
                  <a:tcPr/>
                </a:tc>
                <a:tc>
                  <a:txBody>
                    <a:bodyPr/>
                    <a:lstStyle/>
                    <a:p>
                      <a:r>
                        <a:rPr lang="es-ES_tradnl" sz="1000" dirty="0"/>
                        <a:t>1,10</a:t>
                      </a:r>
                    </a:p>
                  </a:txBody>
                  <a:tcPr/>
                </a:tc>
                <a:tc>
                  <a:txBody>
                    <a:bodyPr/>
                    <a:lstStyle/>
                    <a:p>
                      <a:r>
                        <a:rPr lang="es-ES_tradnl" sz="1000" dirty="0"/>
                        <a:t>1,11</a:t>
                      </a:r>
                    </a:p>
                  </a:txBody>
                  <a:tcPr/>
                </a:tc>
                <a:extLst>
                  <a:ext uri="{0D108BD9-81ED-4DB2-BD59-A6C34878D82A}">
                    <a16:rowId xmlns:a16="http://schemas.microsoft.com/office/drawing/2014/main" val="10005"/>
                  </a:ext>
                </a:extLst>
              </a:tr>
              <a:tr h="5416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000" dirty="0"/>
                        <a:t>ESAVI </a:t>
                      </a:r>
                      <a:r>
                        <a:rPr lang="es-ES_tradnl" sz="1000" dirty="0" err="1"/>
                        <a:t>related</a:t>
                      </a:r>
                      <a:r>
                        <a:rPr lang="es-ES_tradnl" sz="1000" dirty="0"/>
                        <a:t> </a:t>
                      </a:r>
                      <a:r>
                        <a:rPr lang="es-ES_tradnl" sz="1000" dirty="0" err="1"/>
                        <a:t>severe</a:t>
                      </a:r>
                      <a:endParaRPr lang="es-ES_tradnl" sz="1000" dirty="0"/>
                    </a:p>
                    <a:p>
                      <a:endParaRPr lang="es-ES_tradnl" sz="1000" dirty="0"/>
                    </a:p>
                  </a:txBody>
                  <a:tcPr/>
                </a:tc>
                <a:tc>
                  <a:txBody>
                    <a:bodyPr/>
                    <a:lstStyle/>
                    <a:p>
                      <a:r>
                        <a:rPr lang="es-ES_tradnl" sz="1000" dirty="0"/>
                        <a:t>7</a:t>
                      </a:r>
                    </a:p>
                  </a:txBody>
                  <a:tcPr/>
                </a:tc>
                <a:tc>
                  <a:txBody>
                    <a:bodyPr/>
                    <a:lstStyle/>
                    <a:p>
                      <a:r>
                        <a:rPr lang="es-ES_tradnl" sz="1000" dirty="0"/>
                        <a:t>7</a:t>
                      </a:r>
                    </a:p>
                  </a:txBody>
                  <a:tcPr/>
                </a:tc>
                <a:tc>
                  <a:txBody>
                    <a:bodyPr/>
                    <a:lstStyle/>
                    <a:p>
                      <a:r>
                        <a:rPr lang="es-ES_tradnl" sz="1000" dirty="0"/>
                        <a:t>6</a:t>
                      </a:r>
                    </a:p>
                  </a:txBody>
                  <a:tcPr/>
                </a:tc>
                <a:tc>
                  <a:txBody>
                    <a:bodyPr/>
                    <a:lstStyle/>
                    <a:p>
                      <a:r>
                        <a:rPr lang="es-ES_tradnl" sz="1000" dirty="0"/>
                        <a:t>6</a:t>
                      </a:r>
                    </a:p>
                  </a:txBody>
                  <a:tcPr/>
                </a:tc>
                <a:tc>
                  <a:txBody>
                    <a:bodyPr/>
                    <a:lstStyle/>
                    <a:p>
                      <a:r>
                        <a:rPr lang="es-ES_tradnl" sz="1000" dirty="0"/>
                        <a:t>12</a:t>
                      </a:r>
                    </a:p>
                  </a:txBody>
                  <a:tcPr/>
                </a:tc>
                <a:extLst>
                  <a:ext uri="{0D108BD9-81ED-4DB2-BD59-A6C34878D82A}">
                    <a16:rowId xmlns:a16="http://schemas.microsoft.com/office/drawing/2014/main" val="10006"/>
                  </a:ext>
                </a:extLst>
              </a:tr>
              <a:tr h="224824">
                <a:tc>
                  <a:txBody>
                    <a:bodyPr/>
                    <a:lstStyle/>
                    <a:p>
                      <a:r>
                        <a:rPr lang="es-ES_tradnl" sz="1000" dirty="0"/>
                        <a:t>ESAVI</a:t>
                      </a:r>
                      <a:r>
                        <a:rPr lang="es-ES_tradnl" sz="1000" baseline="0" dirty="0"/>
                        <a:t> </a:t>
                      </a:r>
                      <a:r>
                        <a:rPr lang="es-ES_tradnl" sz="1000" baseline="0" dirty="0" err="1"/>
                        <a:t>rate</a:t>
                      </a:r>
                      <a:r>
                        <a:rPr lang="es-ES_tradnl" sz="1000" baseline="0" dirty="0"/>
                        <a:t> </a:t>
                      </a:r>
                      <a:r>
                        <a:rPr lang="es-ES_tradnl" sz="1000" baseline="0" dirty="0" err="1"/>
                        <a:t>severe</a:t>
                      </a:r>
                      <a:r>
                        <a:rPr lang="es-ES_tradnl" sz="1000" baseline="0" dirty="0"/>
                        <a:t> </a:t>
                      </a:r>
                      <a:endParaRPr lang="es-ES_tradnl" sz="1000" dirty="0"/>
                    </a:p>
                  </a:txBody>
                  <a:tcPr/>
                </a:tc>
                <a:tc>
                  <a:txBody>
                    <a:bodyPr/>
                    <a:lstStyle/>
                    <a:p>
                      <a:r>
                        <a:rPr lang="es-ES_tradnl" sz="1000" dirty="0"/>
                        <a:t>0,14</a:t>
                      </a:r>
                    </a:p>
                  </a:txBody>
                  <a:tcPr/>
                </a:tc>
                <a:tc>
                  <a:txBody>
                    <a:bodyPr/>
                    <a:lstStyle/>
                    <a:p>
                      <a:r>
                        <a:rPr lang="es-ES_tradnl" sz="1000" dirty="0"/>
                        <a:t>0,15</a:t>
                      </a:r>
                    </a:p>
                  </a:txBody>
                  <a:tcPr/>
                </a:tc>
                <a:tc>
                  <a:txBody>
                    <a:bodyPr/>
                    <a:lstStyle/>
                    <a:p>
                      <a:r>
                        <a:rPr lang="es-ES_tradnl" sz="1000" dirty="0"/>
                        <a:t>0,10</a:t>
                      </a:r>
                    </a:p>
                  </a:txBody>
                  <a:tcPr/>
                </a:tc>
                <a:tc>
                  <a:txBody>
                    <a:bodyPr/>
                    <a:lstStyle/>
                    <a:p>
                      <a:r>
                        <a:rPr lang="es-ES_tradnl" sz="1000" dirty="0"/>
                        <a:t>0,13</a:t>
                      </a:r>
                    </a:p>
                  </a:txBody>
                  <a:tcPr/>
                </a:tc>
                <a:tc>
                  <a:txBody>
                    <a:bodyPr/>
                    <a:lstStyle/>
                    <a:p>
                      <a:r>
                        <a:rPr lang="es-ES_tradnl" sz="1000" dirty="0"/>
                        <a:t>0,23</a:t>
                      </a:r>
                    </a:p>
                  </a:txBody>
                  <a:tcPr/>
                </a:tc>
                <a:extLst>
                  <a:ext uri="{0D108BD9-81ED-4DB2-BD59-A6C34878D82A}">
                    <a16:rowId xmlns:a16="http://schemas.microsoft.com/office/drawing/2014/main" val="10007"/>
                  </a:ext>
                </a:extLst>
              </a:tr>
              <a:tr h="484768">
                <a:tc>
                  <a:txBody>
                    <a:bodyPr/>
                    <a:lstStyle/>
                    <a:p>
                      <a:r>
                        <a:rPr lang="es-ES_tradnl" sz="1000" dirty="0"/>
                        <a:t>Total ESAVI </a:t>
                      </a:r>
                      <a:r>
                        <a:rPr lang="es-ES_tradnl" sz="1000" dirty="0" err="1"/>
                        <a:t>notified</a:t>
                      </a:r>
                      <a:r>
                        <a:rPr lang="es-ES_tradnl" sz="1000" dirty="0"/>
                        <a:t> in </a:t>
                      </a:r>
                      <a:r>
                        <a:rPr lang="es-ES_tradnl" sz="1000" dirty="0" err="1"/>
                        <a:t>pregnant</a:t>
                      </a:r>
                      <a:r>
                        <a:rPr lang="es-ES_tradnl" sz="1000" dirty="0"/>
                        <a:t> </a:t>
                      </a:r>
                      <a:r>
                        <a:rPr lang="es-ES_tradnl" sz="1000" dirty="0" err="1"/>
                        <a:t>women</a:t>
                      </a:r>
                      <a:endParaRPr lang="es-ES_tradnl" sz="1000" dirty="0"/>
                    </a:p>
                  </a:txBody>
                  <a:tcPr/>
                </a:tc>
                <a:tc>
                  <a:txBody>
                    <a:bodyPr/>
                    <a:lstStyle/>
                    <a:p>
                      <a:r>
                        <a:rPr lang="es-ES_tradnl" sz="1000" dirty="0"/>
                        <a:t>0</a:t>
                      </a:r>
                    </a:p>
                  </a:txBody>
                  <a:tcPr/>
                </a:tc>
                <a:tc>
                  <a:txBody>
                    <a:bodyPr/>
                    <a:lstStyle/>
                    <a:p>
                      <a:r>
                        <a:rPr lang="es-ES_tradnl" sz="1000" dirty="0"/>
                        <a:t>1(</a:t>
                      </a:r>
                      <a:r>
                        <a:rPr lang="es-ES_tradnl" sz="1000" dirty="0" err="1"/>
                        <a:t>mild</a:t>
                      </a:r>
                      <a:r>
                        <a:rPr lang="es-ES_tradnl" sz="1000" dirty="0"/>
                        <a:t>)</a:t>
                      </a:r>
                    </a:p>
                  </a:txBody>
                  <a:tcPr/>
                </a:tc>
                <a:tc>
                  <a:txBody>
                    <a:bodyPr/>
                    <a:lstStyle/>
                    <a:p>
                      <a:r>
                        <a:rPr lang="es-ES_tradnl" sz="1000" dirty="0"/>
                        <a:t>4(</a:t>
                      </a:r>
                      <a:r>
                        <a:rPr lang="es-ES_tradnl" sz="1000" dirty="0" err="1"/>
                        <a:t>mild</a:t>
                      </a:r>
                      <a:r>
                        <a:rPr lang="es-ES_tradnl" sz="1000" dirty="0"/>
                        <a:t>)</a:t>
                      </a:r>
                    </a:p>
                  </a:txBody>
                  <a:tcPr/>
                </a:tc>
                <a:tc>
                  <a:txBody>
                    <a:bodyPr/>
                    <a:lstStyle/>
                    <a:p>
                      <a:r>
                        <a:rPr lang="es-ES_tradnl" sz="1000" dirty="0"/>
                        <a:t>5</a:t>
                      </a:r>
                    </a:p>
                    <a:p>
                      <a:r>
                        <a:rPr lang="es-ES_tradnl" sz="1000" dirty="0"/>
                        <a:t>(</a:t>
                      </a:r>
                      <a:r>
                        <a:rPr lang="es-ES_tradnl" sz="1000" dirty="0" err="1"/>
                        <a:t>programmatic</a:t>
                      </a:r>
                      <a:r>
                        <a:rPr lang="es-ES_tradnl" sz="1000" dirty="0"/>
                        <a:t> </a:t>
                      </a:r>
                      <a:r>
                        <a:rPr lang="es-ES_tradnl" sz="1000" dirty="0" err="1"/>
                        <a:t>errors</a:t>
                      </a:r>
                      <a:r>
                        <a:rPr lang="es-ES_tradnl" sz="1000" dirty="0"/>
                        <a:t>)</a:t>
                      </a:r>
                    </a:p>
                  </a:txBody>
                  <a:tcPr/>
                </a:tc>
                <a:tc>
                  <a:txBody>
                    <a:bodyPr/>
                    <a:lstStyle/>
                    <a:p>
                      <a:r>
                        <a:rPr lang="es-ES_tradnl" sz="1000" dirty="0"/>
                        <a:t>1(in </a:t>
                      </a:r>
                      <a:r>
                        <a:rPr lang="es-ES_tradnl" sz="1000" dirty="0" err="1"/>
                        <a:t>study</a:t>
                      </a:r>
                      <a:r>
                        <a:rPr lang="es-ES_tradnl" sz="1000" dirty="0"/>
                        <a:t>)</a:t>
                      </a:r>
                    </a:p>
                  </a:txBody>
                  <a:tcPr/>
                </a:tc>
                <a:extLst>
                  <a:ext uri="{0D108BD9-81ED-4DB2-BD59-A6C34878D82A}">
                    <a16:rowId xmlns:a16="http://schemas.microsoft.com/office/drawing/2014/main" val="10008"/>
                  </a:ext>
                </a:extLst>
              </a:tr>
              <a:tr h="308856">
                <a:tc>
                  <a:txBody>
                    <a:bodyPr/>
                    <a:lstStyle/>
                    <a:p>
                      <a:r>
                        <a:rPr lang="es-ES_tradnl" sz="1000" dirty="0" err="1"/>
                        <a:t>Pregnant</a:t>
                      </a:r>
                      <a:r>
                        <a:rPr lang="es-ES_tradnl" sz="1000" dirty="0"/>
                        <a:t> </a:t>
                      </a:r>
                      <a:r>
                        <a:rPr lang="es-ES_tradnl" sz="1000" dirty="0" err="1"/>
                        <a:t>women</a:t>
                      </a:r>
                      <a:r>
                        <a:rPr lang="es-ES_tradnl" sz="1000" baseline="0" dirty="0"/>
                        <a:t> </a:t>
                      </a:r>
                      <a:r>
                        <a:rPr lang="es-ES_tradnl" sz="1000" baseline="0" dirty="0" err="1"/>
                        <a:t>rate</a:t>
                      </a:r>
                      <a:endParaRPr lang="es-ES_tradnl" sz="1000" dirty="0"/>
                    </a:p>
                  </a:txBody>
                  <a:tcPr/>
                </a:tc>
                <a:tc>
                  <a:txBody>
                    <a:bodyPr/>
                    <a:lstStyle/>
                    <a:p>
                      <a:r>
                        <a:rPr lang="es-ES_tradnl" sz="1000" dirty="0"/>
                        <a:t>0</a:t>
                      </a:r>
                    </a:p>
                  </a:txBody>
                  <a:tcPr/>
                </a:tc>
                <a:tc>
                  <a:txBody>
                    <a:bodyPr/>
                    <a:lstStyle/>
                    <a:p>
                      <a:r>
                        <a:rPr lang="es-ES_tradnl" sz="1000" dirty="0"/>
                        <a:t>0,27</a:t>
                      </a:r>
                    </a:p>
                  </a:txBody>
                  <a:tcPr/>
                </a:tc>
                <a:tc>
                  <a:txBody>
                    <a:bodyPr/>
                    <a:lstStyle/>
                    <a:p>
                      <a:r>
                        <a:rPr lang="es-ES_tradnl" sz="1000" dirty="0"/>
                        <a:t>1,05</a:t>
                      </a:r>
                    </a:p>
                  </a:txBody>
                  <a:tcPr/>
                </a:tc>
                <a:tc>
                  <a:txBody>
                    <a:bodyPr/>
                    <a:lstStyle/>
                    <a:p>
                      <a:r>
                        <a:rPr lang="es-ES_tradnl" sz="1000" dirty="0"/>
                        <a:t>1,42</a:t>
                      </a:r>
                    </a:p>
                  </a:txBody>
                  <a:tcPr/>
                </a:tc>
                <a:tc>
                  <a:txBody>
                    <a:bodyPr/>
                    <a:lstStyle/>
                    <a:p>
                      <a:r>
                        <a:rPr lang="es-ES_tradnl" sz="1000" dirty="0"/>
                        <a:t>0,27</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633772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emilio.COFA0\Documents\Social Media\Redes COFA\Posteos 2019\Posteos Agosto 2019\Presentación Academia FyB 2019\VacunaPAMI01.jpg">
            <a:extLst>
              <a:ext uri="{FF2B5EF4-FFF2-40B4-BE49-F238E27FC236}">
                <a16:creationId xmlns:a16="http://schemas.microsoft.com/office/drawing/2014/main" id="{9B7EE290-C0B9-4172-A6A6-CB61172A4645}"/>
              </a:ext>
            </a:extLst>
          </p:cNvPr>
          <p:cNvPicPr>
            <a:picLocks noGrp="1" noChangeAspect="1" noChangeArrowheads="1"/>
          </p:cNvPicPr>
          <p:nvPr>
            <p:ph type="pic" sz="quarter" idx="14"/>
          </p:nvPr>
        </p:nvPicPr>
        <p:blipFill>
          <a:blip r:embed="rId3" cstate="print"/>
          <a:srcRect t="21961" b="21961"/>
          <a:stretch>
            <a:fillRect/>
          </a:stretch>
        </p:blipFill>
        <p:spPr bwMode="auto">
          <a:xfrm>
            <a:off x="468487" y="1316934"/>
            <a:ext cx="3841119" cy="2499691"/>
          </a:xfrm>
          <a:prstGeom prst="rect">
            <a:avLst/>
          </a:prstGeom>
          <a:noFill/>
        </p:spPr>
      </p:pic>
      <p:pic>
        <p:nvPicPr>
          <p:cNvPr id="6" name="Picture 3" descr="C:\Users\emilio.COFA0\Documents\Social Media\Redes COFA\Posteos 2019\Posteos Agosto 2019\Presentación Academia FyB 2019\VacunaPAMI02.jpg">
            <a:extLst>
              <a:ext uri="{FF2B5EF4-FFF2-40B4-BE49-F238E27FC236}">
                <a16:creationId xmlns:a16="http://schemas.microsoft.com/office/drawing/2014/main" id="{4076A5CC-969F-4E0B-ADFF-0D1BAD91612B}"/>
              </a:ext>
            </a:extLst>
          </p:cNvPr>
          <p:cNvPicPr>
            <a:picLocks noChangeAspect="1" noChangeArrowheads="1"/>
          </p:cNvPicPr>
          <p:nvPr/>
        </p:nvPicPr>
        <p:blipFill>
          <a:blip r:embed="rId4" cstate="print"/>
          <a:srcRect/>
          <a:stretch>
            <a:fillRect/>
          </a:stretch>
        </p:blipFill>
        <p:spPr bwMode="auto">
          <a:xfrm>
            <a:off x="4445936" y="1316934"/>
            <a:ext cx="4245479" cy="2499691"/>
          </a:xfrm>
          <a:prstGeom prst="rect">
            <a:avLst/>
          </a:prstGeom>
          <a:noFill/>
        </p:spPr>
      </p:pic>
    </p:spTree>
    <p:extLst>
      <p:ext uri="{BB962C8B-B14F-4D97-AF65-F5344CB8AC3E}">
        <p14:creationId xmlns:p14="http://schemas.microsoft.com/office/powerpoint/2010/main" val="1471559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775637" y="121211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Rectángulo 2"/>
          <p:cNvSpPr/>
          <p:nvPr/>
        </p:nvSpPr>
        <p:spPr>
          <a:xfrm>
            <a:off x="946616" y="597226"/>
            <a:ext cx="7250766" cy="34163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s-ES_tradnl"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br>
            <a:r>
              <a:rPr kumimoji="0" lang="es-ES_tradnl"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t>COVID PANDEMIC </a:t>
            </a:r>
            <a:r>
              <a:rPr kumimoji="0" lang="es-ES_tradnl" sz="5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t>IN </a:t>
            </a:r>
            <a:endParaRPr kumimoji="0" lang="es-ES_tradnl"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s-ES_tradnl"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br>
            <a:r>
              <a:rPr kumimoji="0" lang="es-ES_tradnl"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rPr>
              <a:t>ARGENTINA</a:t>
            </a:r>
          </a:p>
        </p:txBody>
      </p:sp>
    </p:spTree>
    <p:extLst>
      <p:ext uri="{BB962C8B-B14F-4D97-AF65-F5344CB8AC3E}">
        <p14:creationId xmlns:p14="http://schemas.microsoft.com/office/powerpoint/2010/main" val="1679030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br>
              <a:rPr lang="es-ES_tradnl" dirty="0"/>
            </a:br>
            <a:r>
              <a:rPr lang="es-ES_tradnl" dirty="0" err="1"/>
              <a:t>CoFA</a:t>
            </a:r>
            <a:r>
              <a:rPr lang="es-ES_tradnl" dirty="0"/>
              <a:t> </a:t>
            </a:r>
            <a:r>
              <a:rPr lang="es-ES_tradnl" dirty="0" err="1"/>
              <a:t>Protocol</a:t>
            </a:r>
            <a:endParaRPr lang="es-ES_tradnl" dirty="0"/>
          </a:p>
        </p:txBody>
      </p:sp>
      <p:graphicFrame>
        <p:nvGraphicFramePr>
          <p:cNvPr id="5" name="Marcador de contenido 2">
            <a:extLst>
              <a:ext uri="{FF2B5EF4-FFF2-40B4-BE49-F238E27FC236}">
                <a16:creationId xmlns:a16="http://schemas.microsoft.com/office/drawing/2014/main" id="{01B8D893-F4F4-4FCB-A3CA-D648FC3094FC}"/>
              </a:ext>
            </a:extLst>
          </p:cNvPr>
          <p:cNvGraphicFramePr/>
          <p:nvPr/>
        </p:nvGraphicFramePr>
        <p:xfrm>
          <a:off x="1690186" y="736503"/>
          <a:ext cx="5359201" cy="3670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8785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a:t>Themes</a:t>
            </a:r>
          </a:p>
        </p:txBody>
      </p:sp>
      <p:graphicFrame>
        <p:nvGraphicFramePr>
          <p:cNvPr id="5" name="6 Marcador de contenido">
            <a:extLst>
              <a:ext uri="{FF2B5EF4-FFF2-40B4-BE49-F238E27FC236}">
                <a16:creationId xmlns:a16="http://schemas.microsoft.com/office/drawing/2014/main" id="{36E25DB2-D277-4040-96DF-23951EF48E15}"/>
              </a:ext>
            </a:extLst>
          </p:cNvPr>
          <p:cNvGraphicFramePr>
            <a:graphicFrameLocks noGrp="1"/>
          </p:cNvGraphicFramePr>
          <p:nvPr>
            <p:ph type="pic" sz="quarter" idx="14"/>
          </p:nvPr>
        </p:nvGraphicFramePr>
        <p:xfrm>
          <a:off x="576263" y="1152525"/>
          <a:ext cx="7991475" cy="2987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224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3977" y="275998"/>
            <a:ext cx="8496000" cy="432000"/>
          </a:xfrm>
          <a:prstGeom prst="rect">
            <a:avLst/>
          </a:prstGeom>
        </p:spPr>
        <p:txBody>
          <a:bodyPr vert="horz" lIns="0" tIns="0" rIns="0" bIns="0" rtlCol="0" anchor="t" anchorCtr="0">
            <a:noAutofit/>
          </a:bodyPr>
          <a:lstStyle>
            <a:lvl1pPr algn="l" defTabSz="914400" rtl="0" eaLnBrk="1" latinLnBrk="0" hangingPunct="1">
              <a:lnSpc>
                <a:spcPts val="42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ts val="4200"/>
              </a:lnSpc>
              <a:spcBef>
                <a:spcPct val="0"/>
              </a:spcBef>
              <a:spcAft>
                <a:spcPts val="0"/>
              </a:spcAft>
              <a:buClrTx/>
              <a:buSzTx/>
              <a:buFontTx/>
              <a:buNone/>
              <a:tabLst/>
              <a:defRPr/>
            </a:pPr>
            <a:r>
              <a:rPr kumimoji="0" lang="en-GB" sz="2400" b="1" i="0" u="none" strike="noStrike" kern="1200" cap="none" spc="0" normalizeH="0" baseline="0" noProof="0" dirty="0">
                <a:ln>
                  <a:noFill/>
                </a:ln>
                <a:solidFill>
                  <a:schemeClr val="tx2"/>
                </a:solidFill>
                <a:effectLst/>
                <a:uLnTx/>
                <a:uFillTx/>
                <a:latin typeface="Arial" panose="020B0604020202020204"/>
                <a:ea typeface="+mj-ea"/>
                <a:cs typeface="+mj-cs"/>
              </a:rPr>
              <a:t>Announcements</a:t>
            </a:r>
          </a:p>
        </p:txBody>
      </p:sp>
      <p:sp>
        <p:nvSpPr>
          <p:cNvPr id="5" name="Content Placeholder 2"/>
          <p:cNvSpPr txBox="1">
            <a:spLocks/>
          </p:cNvSpPr>
          <p:nvPr/>
        </p:nvSpPr>
        <p:spPr>
          <a:xfrm>
            <a:off x="583977" y="1362634"/>
            <a:ext cx="7699411" cy="2872799"/>
          </a:xfrm>
          <a:prstGeom prst="rect">
            <a:avLst/>
          </a:prstGeom>
        </p:spPr>
        <p:txBody>
          <a:bodyPr vert="horz" lIns="0" tIns="0" rIns="0" bIns="0" rtlCol="0" anchor="t" anchorCtr="0">
            <a:noAutofit/>
          </a:bodyPr>
          <a:lstStyle>
            <a:lvl1pPr marL="0" indent="0" algn="l" defTabSz="914400" rtl="0" eaLnBrk="1" latinLnBrk="0" hangingPunct="1">
              <a:lnSpc>
                <a:spcPts val="2400"/>
              </a:lnSpc>
              <a:spcBef>
                <a:spcPts val="0"/>
              </a:spcBef>
              <a:buClr>
                <a:schemeClr val="tx1"/>
              </a:buClr>
              <a:buFont typeface="Arial" panose="020B0604020202020204" pitchFamily="34" charset="0"/>
              <a:buNone/>
              <a:defRPr sz="2400" kern="1200">
                <a:solidFill>
                  <a:schemeClr val="tx2"/>
                </a:solidFill>
                <a:latin typeface="+mn-lt"/>
                <a:ea typeface="+mn-ea"/>
                <a:cs typeface="+mn-cs"/>
              </a:defRPr>
            </a:lvl1pPr>
            <a:lvl2pPr marL="457200" indent="0" algn="l" defTabSz="914400" rtl="0" eaLnBrk="1" latinLnBrk="0" hangingPunct="1">
              <a:lnSpc>
                <a:spcPts val="2400"/>
              </a:lnSpc>
              <a:spcBef>
                <a:spcPts val="0"/>
              </a:spcBef>
              <a:buClr>
                <a:schemeClr val="tx2"/>
              </a:buClr>
              <a:buFont typeface="Arial" panose="020B0604020202020204" pitchFamily="34" charset="0"/>
              <a:buNone/>
              <a:defRPr sz="2000" i="1" kern="1200">
                <a:solidFill>
                  <a:schemeClr val="tx1">
                    <a:tint val="75000"/>
                  </a:schemeClr>
                </a:solidFill>
                <a:latin typeface="+mn-lt"/>
                <a:ea typeface="+mn-ea"/>
                <a:cs typeface="+mn-cs"/>
              </a:defRPr>
            </a:lvl2pPr>
            <a:lvl3pPr marL="914400" indent="0" algn="l" defTabSz="914400" rtl="0" eaLnBrk="1" latinLnBrk="0" hangingPunct="1">
              <a:lnSpc>
                <a:spcPts val="2400"/>
              </a:lnSpc>
              <a:spcBef>
                <a:spcPts val="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ts val="2400"/>
              </a:lnSpc>
              <a:spcBef>
                <a:spcPts val="0"/>
              </a:spcBef>
              <a:buClr>
                <a:schemeClr val="tx2"/>
              </a:buClr>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ts val="2400"/>
              </a:lnSpc>
              <a:spcBef>
                <a:spcPts val="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marR="0" lvl="0" indent="-457200" algn="l" defTabSz="914400" rtl="0" eaLnBrk="1" fontAlgn="auto" latinLnBrk="0" hangingPunct="1">
              <a:lnSpc>
                <a:spcPct val="150000"/>
              </a:lnSpc>
              <a:spcBef>
                <a:spcPts val="0"/>
              </a:spcBef>
              <a:spcAft>
                <a:spcPts val="0"/>
              </a:spcAft>
              <a:buClr>
                <a:prstClr val="black"/>
              </a:buClr>
              <a:buSzTx/>
              <a:buFont typeface="+mj-lt"/>
              <a:buAutoNum type="arabicPeriod"/>
              <a:tabLst/>
              <a:defRPr/>
            </a:pPr>
            <a:r>
              <a:rPr kumimoji="0" lang="en-US" sz="2000" b="0" i="0" u="none" strike="noStrike" kern="1200" cap="none" spc="0" normalizeH="0" baseline="0" noProof="0" dirty="0">
                <a:ln>
                  <a:noFill/>
                </a:ln>
                <a:solidFill>
                  <a:srgbClr val="45C0EB"/>
                </a:solidFill>
                <a:effectLst/>
                <a:uLnTx/>
                <a:uFillTx/>
                <a:latin typeface="Arial" panose="020B0604020202020204"/>
                <a:ea typeface="+mn-ea"/>
                <a:cs typeface="+mn-cs"/>
              </a:rPr>
              <a:t>This webinar is being recorded and live-streamed via Facebook. </a:t>
            </a:r>
          </a:p>
          <a:p>
            <a:pPr marL="457200" marR="0" lvl="0" indent="-457200" algn="l" defTabSz="914400" rtl="0" eaLnBrk="1" fontAlgn="auto" latinLnBrk="0" hangingPunct="1">
              <a:lnSpc>
                <a:spcPct val="150000"/>
              </a:lnSpc>
              <a:spcBef>
                <a:spcPts val="0"/>
              </a:spcBef>
              <a:spcAft>
                <a:spcPts val="0"/>
              </a:spcAft>
              <a:buClr>
                <a:prstClr val="black"/>
              </a:buClr>
              <a:buSzTx/>
              <a:buFont typeface="+mj-lt"/>
              <a:buAutoNum type="arabicPeriod"/>
              <a:tabLst/>
              <a:defRPr/>
            </a:pPr>
            <a:r>
              <a:rPr kumimoji="0" lang="en-US" sz="2000" b="0" i="0" u="none" strike="noStrike" kern="1200" cap="none" spc="0" normalizeH="0" baseline="0" noProof="0" dirty="0">
                <a:ln>
                  <a:noFill/>
                </a:ln>
                <a:solidFill>
                  <a:srgbClr val="45C0EB"/>
                </a:solidFill>
                <a:effectLst/>
                <a:uLnTx/>
                <a:uFillTx/>
                <a:latin typeface="Arial" panose="020B0604020202020204"/>
                <a:ea typeface="+mn-ea"/>
                <a:cs typeface="+mn-cs"/>
              </a:rPr>
              <a:t>The recording will be available on our website </a:t>
            </a:r>
            <a:r>
              <a:rPr kumimoji="0" lang="en-US" sz="2000" b="0" i="0" u="none" strike="noStrike" kern="1200" cap="none" spc="0" normalizeH="0" baseline="0" noProof="0" dirty="0">
                <a:ln>
                  <a:noFill/>
                </a:ln>
                <a:solidFill>
                  <a:srgbClr val="45C0EB"/>
                </a:solidFill>
                <a:effectLst/>
                <a:uLnTx/>
                <a:uFillTx/>
                <a:latin typeface="Arial" panose="020B0604020202020204"/>
                <a:ea typeface="+mn-ea"/>
                <a:cs typeface="+mn-cs"/>
                <a:hlinkClick r:id="rId3"/>
              </a:rPr>
              <a:t>www.fip.org</a:t>
            </a:r>
            <a:r>
              <a:rPr kumimoji="0" lang="en-US" sz="2000" b="0" i="0" u="none" strike="noStrike" kern="1200" cap="none" spc="0" normalizeH="0" baseline="0" noProof="0" dirty="0">
                <a:ln>
                  <a:noFill/>
                </a:ln>
                <a:solidFill>
                  <a:srgbClr val="45C0EB"/>
                </a:solidFill>
                <a:effectLst/>
                <a:uLnTx/>
                <a:uFillTx/>
                <a:latin typeface="Arial" panose="020B0604020202020204"/>
                <a:ea typeface="+mn-ea"/>
                <a:cs typeface="+mn-cs"/>
              </a:rPr>
              <a:t>. </a:t>
            </a:r>
          </a:p>
          <a:p>
            <a:pPr marL="457200" lvl="0" indent="-457200">
              <a:lnSpc>
                <a:spcPct val="150000"/>
              </a:lnSpc>
              <a:buClr>
                <a:prstClr val="black"/>
              </a:buClr>
              <a:buFont typeface="+mj-lt"/>
              <a:buAutoNum type="arabicPeriod"/>
              <a:defRPr/>
            </a:pPr>
            <a:r>
              <a:rPr lang="en-US" sz="2000" dirty="0">
                <a:solidFill>
                  <a:srgbClr val="45C0EB"/>
                </a:solidFill>
              </a:rPr>
              <a:t>You </a:t>
            </a:r>
            <a:r>
              <a:rPr kumimoji="0" lang="en-US" sz="2000" b="0" i="0" u="none" strike="noStrike" kern="1200" cap="none" spc="0" normalizeH="0" baseline="0" noProof="0" dirty="0">
                <a:ln>
                  <a:noFill/>
                </a:ln>
                <a:solidFill>
                  <a:srgbClr val="45C0EB"/>
                </a:solidFill>
                <a:effectLst/>
                <a:uLnTx/>
                <a:uFillTx/>
                <a:latin typeface="Arial" panose="020B0604020202020204"/>
                <a:ea typeface="+mn-ea"/>
                <a:cs typeface="+mn-cs"/>
              </a:rPr>
              <a:t>may ask questions using the questions box.</a:t>
            </a:r>
          </a:p>
          <a:p>
            <a:pPr marL="457200" marR="0" lvl="0" indent="-457200" algn="l" defTabSz="914400" rtl="0" eaLnBrk="1" fontAlgn="auto" latinLnBrk="0" hangingPunct="1">
              <a:lnSpc>
                <a:spcPct val="150000"/>
              </a:lnSpc>
              <a:spcBef>
                <a:spcPts val="0"/>
              </a:spcBef>
              <a:spcAft>
                <a:spcPts val="0"/>
              </a:spcAft>
              <a:buClr>
                <a:prstClr val="black"/>
              </a:buClr>
              <a:buSzTx/>
              <a:buFont typeface="+mj-lt"/>
              <a:buAutoNum type="arabicPeriod"/>
              <a:tabLst/>
              <a:defRPr/>
            </a:pPr>
            <a:r>
              <a:rPr kumimoji="0" lang="en-US" sz="2000" b="0" i="0" u="none" strike="noStrike" kern="1200" cap="none" spc="0" normalizeH="0" baseline="0" noProof="0" dirty="0">
                <a:ln>
                  <a:noFill/>
                </a:ln>
                <a:solidFill>
                  <a:srgbClr val="45C0EB"/>
                </a:solidFill>
                <a:effectLst/>
                <a:uLnTx/>
                <a:uFillTx/>
                <a:latin typeface="Arial" panose="020B0604020202020204"/>
                <a:ea typeface="+mn-ea"/>
                <a:cs typeface="+mn-cs"/>
              </a:rPr>
              <a:t>You are welcome to provide feedback to </a:t>
            </a:r>
            <a:r>
              <a:rPr kumimoji="0" lang="en-US" sz="2000" b="0" i="0" u="none" strike="noStrike" kern="1200" cap="none" spc="0" normalizeH="0" baseline="0" noProof="0" dirty="0">
                <a:ln>
                  <a:noFill/>
                </a:ln>
                <a:solidFill>
                  <a:srgbClr val="45C0EB"/>
                </a:solidFill>
                <a:effectLst/>
                <a:uLnTx/>
                <a:uFillTx/>
                <a:latin typeface="Arial" panose="020B0604020202020204"/>
                <a:ea typeface="+mn-ea"/>
                <a:cs typeface="+mn-cs"/>
                <a:hlinkClick r:id="rId4"/>
              </a:rPr>
              <a:t>webinars@fip.org</a:t>
            </a:r>
            <a:r>
              <a:rPr kumimoji="0" lang="en-US" sz="2000" b="0" i="0" u="none" strike="noStrike" kern="1200" cap="none" spc="0" normalizeH="0" baseline="0" noProof="0" dirty="0">
                <a:ln>
                  <a:noFill/>
                </a:ln>
                <a:solidFill>
                  <a:srgbClr val="45C0EB"/>
                </a:solidFill>
                <a:effectLst/>
                <a:uLnTx/>
                <a:uFillTx/>
                <a:latin typeface="Arial" panose="020B0604020202020204"/>
                <a:ea typeface="+mn-ea"/>
                <a:cs typeface="+mn-cs"/>
              </a:rPr>
              <a:t>.</a:t>
            </a:r>
          </a:p>
          <a:p>
            <a:pPr marL="457200" indent="-457200">
              <a:lnSpc>
                <a:spcPct val="150000"/>
              </a:lnSpc>
              <a:buClr>
                <a:prstClr val="black"/>
              </a:buClr>
              <a:buFont typeface="+mj-lt"/>
              <a:buAutoNum type="arabicPeriod"/>
              <a:defRPr/>
            </a:pPr>
            <a:r>
              <a:rPr lang="en-US" sz="2000" dirty="0">
                <a:solidFill>
                  <a:srgbClr val="45C0EB"/>
                </a:solidFill>
              </a:rPr>
              <a:t>We invite you to become a member of FIP at </a:t>
            </a:r>
            <a:r>
              <a:rPr lang="en-US" sz="2000" dirty="0">
                <a:solidFill>
                  <a:srgbClr val="45C0EB"/>
                </a:solidFill>
                <a:hlinkClick r:id="rId5"/>
              </a:rPr>
              <a:t>www.fip.org/membership_registration</a:t>
            </a:r>
            <a:r>
              <a:rPr lang="en-US" sz="2000" dirty="0">
                <a:solidFill>
                  <a:srgbClr val="45C0EB"/>
                </a:solidFill>
              </a:rPr>
              <a:t> </a:t>
            </a:r>
          </a:p>
          <a:p>
            <a:pPr marR="0" lvl="0" algn="l" defTabSz="914400" rtl="0" eaLnBrk="1" fontAlgn="auto" latinLnBrk="0" hangingPunct="1">
              <a:lnSpc>
                <a:spcPct val="150000"/>
              </a:lnSpc>
              <a:spcBef>
                <a:spcPts val="0"/>
              </a:spcBef>
              <a:spcAft>
                <a:spcPts val="0"/>
              </a:spcAft>
              <a:buClr>
                <a:prstClr val="black"/>
              </a:buClr>
              <a:buSzTx/>
              <a:tabLst/>
              <a:defRPr/>
            </a:pPr>
            <a:endParaRPr kumimoji="0" lang="en-US" sz="2000" b="0" i="0" u="none" strike="noStrike" kern="1200" cap="none" spc="0" normalizeH="0" baseline="0" noProof="0" dirty="0">
              <a:ln>
                <a:noFill/>
              </a:ln>
              <a:solidFill>
                <a:srgbClr val="45C0EB"/>
              </a:solidFill>
              <a:effectLst/>
              <a:uLnTx/>
              <a:uFillTx/>
              <a:latin typeface="Arial" panose="020B0604020202020204"/>
              <a:ea typeface="+mn-ea"/>
              <a:cs typeface="+mn-cs"/>
            </a:endParaRPr>
          </a:p>
          <a:p>
            <a:pPr marL="0" marR="0" lvl="0" indent="0" algn="l" defTabSz="914400" rtl="0" eaLnBrk="1" fontAlgn="auto" latinLnBrk="0" hangingPunct="1">
              <a:lnSpc>
                <a:spcPts val="2400"/>
              </a:lnSpc>
              <a:spcBef>
                <a:spcPts val="0"/>
              </a:spcBef>
              <a:spcAft>
                <a:spcPts val="0"/>
              </a:spcAft>
              <a:buClr>
                <a:prstClr val="black"/>
              </a:buClr>
              <a:buSzTx/>
              <a:buFont typeface="Arial" panose="020B0604020202020204" pitchFamily="34" charset="0"/>
              <a:buNone/>
              <a:tabLst/>
              <a:defRPr/>
            </a:pPr>
            <a:endParaRPr kumimoji="0" lang="en-GB" sz="2400" b="0" i="0" u="none" strike="noStrike" kern="1200" cap="none" spc="0" normalizeH="0" baseline="0" noProof="0" dirty="0">
              <a:ln>
                <a:noFill/>
              </a:ln>
              <a:solidFill>
                <a:srgbClr val="45C0EB"/>
              </a:solidFill>
              <a:effectLst/>
              <a:uLnTx/>
              <a:uFillTx/>
              <a:latin typeface="Arial" panose="020B0604020202020204"/>
              <a:ea typeface="+mn-ea"/>
              <a:cs typeface="+mn-cs"/>
            </a:endParaRPr>
          </a:p>
        </p:txBody>
      </p:sp>
      <p:sp>
        <p:nvSpPr>
          <p:cNvPr id="6" name="Slide Number Placeholder 3"/>
          <p:cNvSpPr>
            <a:spLocks noGrp="1"/>
          </p:cNvSpPr>
          <p:nvPr>
            <p:ph type="sldNum" sz="quarter" idx="12"/>
          </p:nvPr>
        </p:nvSpPr>
        <p:spPr>
          <a:xfrm>
            <a:off x="8064000" y="5724002"/>
            <a:ext cx="720000" cy="14902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A04250-613F-4554-B44F-03A9E6B9A483}" type="slidenum">
              <a:rPr kumimoji="0" lang="en-GB" sz="900" b="0" i="0" u="none" strike="noStrike" kern="1200" cap="none" spc="0" normalizeH="0" baseline="0" noProof="0" smtClean="0">
                <a:ln>
                  <a:noFill/>
                </a:ln>
                <a:solidFill>
                  <a:srgbClr val="45C0EB"/>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900" b="0" i="0" u="none" strike="noStrike" kern="1200" cap="none" spc="0" normalizeH="0" baseline="0" noProof="0" dirty="0">
              <a:ln>
                <a:noFill/>
              </a:ln>
              <a:solidFill>
                <a:srgbClr val="45C0EB"/>
              </a:solidFill>
              <a:effectLst/>
              <a:uLnTx/>
              <a:uFillTx/>
              <a:latin typeface="Arial" panose="020B0604020202020204"/>
              <a:ea typeface="+mn-ea"/>
              <a:cs typeface="+mn-cs"/>
            </a:endParaRPr>
          </a:p>
        </p:txBody>
      </p:sp>
      <p:sp>
        <p:nvSpPr>
          <p:cNvPr id="7" name="Text Placeholder 4"/>
          <p:cNvSpPr txBox="1">
            <a:spLocks/>
          </p:cNvSpPr>
          <p:nvPr/>
        </p:nvSpPr>
        <p:spPr>
          <a:xfrm>
            <a:off x="476400" y="691531"/>
            <a:ext cx="8496150" cy="410300"/>
          </a:xfrm>
          <a:prstGeom prst="rect">
            <a:avLst/>
          </a:prstGeom>
        </p:spPr>
        <p:txBody>
          <a:bodyPr/>
          <a:lstStyle>
            <a:lvl1pPr marL="144000" indent="-144000" algn="l" defTabSz="914400" rtl="0" eaLnBrk="1" latinLnBrk="0" hangingPunct="1">
              <a:lnSpc>
                <a:spcPts val="2400"/>
              </a:lnSpc>
              <a:spcBef>
                <a:spcPts val="0"/>
              </a:spcBef>
              <a:buClr>
                <a:schemeClr val="tx1"/>
              </a:buClr>
              <a:buFont typeface="Arial" panose="020B0604020202020204" pitchFamily="34" charset="0"/>
              <a:buChar char="•"/>
              <a:defRPr sz="1800" kern="1200">
                <a:solidFill>
                  <a:schemeClr val="tx1"/>
                </a:solidFill>
                <a:latin typeface="+mn-lt"/>
                <a:ea typeface="+mn-ea"/>
                <a:cs typeface="+mn-cs"/>
              </a:defRPr>
            </a:lvl1pPr>
            <a:lvl2pPr marL="288000" indent="-144000" algn="l" defTabSz="914400" rtl="0" eaLnBrk="1" latinLnBrk="0" hangingPunct="1">
              <a:lnSpc>
                <a:spcPts val="2400"/>
              </a:lnSpc>
              <a:spcBef>
                <a:spcPts val="0"/>
              </a:spcBef>
              <a:buClr>
                <a:schemeClr val="tx2"/>
              </a:buClr>
              <a:buFont typeface="Arial" panose="020B0604020202020204" pitchFamily="34" charset="0"/>
              <a:buChar char="•"/>
              <a:defRPr sz="1600" i="1" kern="1200">
                <a:solidFill>
                  <a:schemeClr val="tx1"/>
                </a:solidFill>
                <a:latin typeface="+mn-lt"/>
                <a:ea typeface="+mn-ea"/>
                <a:cs typeface="+mn-cs"/>
              </a:defRPr>
            </a:lvl2pPr>
            <a:lvl3pPr marL="432000" indent="-144000" algn="l" defTabSz="914400" rtl="0" eaLnBrk="1" latinLnBrk="0" hangingPunct="1">
              <a:lnSpc>
                <a:spcPts val="24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3pPr>
            <a:lvl4pPr marL="576000" indent="-144000" algn="l" defTabSz="914400" rtl="0" eaLnBrk="1" latinLnBrk="0" hangingPunct="1">
              <a:lnSpc>
                <a:spcPts val="2400"/>
              </a:lnSpc>
              <a:spcBef>
                <a:spcPts val="0"/>
              </a:spcBef>
              <a:buClr>
                <a:schemeClr val="tx2"/>
              </a:buClr>
              <a:buFont typeface="Arial" panose="020B0604020202020204" pitchFamily="34" charset="0"/>
              <a:buChar char="•"/>
              <a:defRPr sz="1400" i="1" kern="1200">
                <a:solidFill>
                  <a:schemeClr val="tx1"/>
                </a:solidFill>
                <a:latin typeface="+mn-lt"/>
                <a:ea typeface="+mn-ea"/>
                <a:cs typeface="+mn-cs"/>
              </a:defRPr>
            </a:lvl4pPr>
            <a:lvl5pPr marL="720000" indent="-144000" algn="l" defTabSz="914400" rtl="0" eaLnBrk="1" latinLnBrk="0" hangingPunct="1">
              <a:lnSpc>
                <a:spcPts val="24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0"/>
              </a:spcBef>
              <a:spcAft>
                <a:spcPts val="0"/>
              </a:spcAft>
              <a:buClr>
                <a:prstClr val="black"/>
              </a:buClr>
              <a:buSzTx/>
              <a:buFont typeface="Arial" panose="020B0604020202020204" pitchFamily="34" charset="0"/>
              <a:buNone/>
              <a:tabLst/>
              <a:defRPr/>
            </a:pPr>
            <a:r>
              <a:rPr kumimoji="0" lang="en-GB" sz="1800" b="0" i="1" u="none" strike="noStrike" kern="1200" cap="none" spc="0" normalizeH="0" baseline="0" noProof="0" dirty="0">
                <a:ln>
                  <a:noFill/>
                </a:ln>
                <a:effectLst/>
                <a:uLnTx/>
                <a:uFillTx/>
                <a:latin typeface="Arial" panose="020B0604020202020204"/>
                <a:ea typeface="+mn-ea"/>
                <a:cs typeface="+mn-cs"/>
              </a:rPr>
              <a:t>Webinar House Rules</a:t>
            </a:r>
          </a:p>
        </p:txBody>
      </p:sp>
      <p:sp>
        <p:nvSpPr>
          <p:cNvPr id="8" name="Footer Placeholder 1"/>
          <p:cNvSpPr>
            <a:spLocks noGrp="1"/>
          </p:cNvSpPr>
          <p:nvPr>
            <p:ph type="ftr" sz="quarter" idx="11"/>
          </p:nvPr>
        </p:nvSpPr>
        <p:spPr>
          <a:xfrm>
            <a:off x="2939972" y="6048083"/>
            <a:ext cx="5544273" cy="4206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©FIP: All the information in this video are confidential and cannot be copied, downloaded or reproduced without the formal approval of FIP (International Pharmaceutical Federation). </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Footer Placeholder 1"/>
          <p:cNvSpPr txBox="1">
            <a:spLocks/>
          </p:cNvSpPr>
          <p:nvPr/>
        </p:nvSpPr>
        <p:spPr>
          <a:xfrm>
            <a:off x="2841361" y="4599672"/>
            <a:ext cx="5791651" cy="420687"/>
          </a:xfrm>
          <a:prstGeom prst="rect">
            <a:avLst/>
          </a:prstGeom>
        </p:spPr>
        <p:txBody>
          <a:bodyPr vert="horz" lIns="0" tIns="0" rIns="0" bIns="0" rtlCol="0" anchor="t" anchorCtr="0">
            <a:noAutofit/>
          </a:bodyP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©FIP: All the information in this video are confidential and cannot be copied, downloaded or reproduced without the formal approval of FIP (International Pharmaceutical Federation). </a:t>
            </a: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939324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Protocol Themes</a:t>
            </a:r>
          </a:p>
        </p:txBody>
      </p:sp>
      <p:graphicFrame>
        <p:nvGraphicFramePr>
          <p:cNvPr id="5" name="6 Marcador de contenido">
            <a:extLst>
              <a:ext uri="{FF2B5EF4-FFF2-40B4-BE49-F238E27FC236}">
                <a16:creationId xmlns:a16="http://schemas.microsoft.com/office/drawing/2014/main" id="{43645299-F76C-4260-BAF4-AE46A3224F45}"/>
              </a:ext>
            </a:extLst>
          </p:cNvPr>
          <p:cNvGraphicFramePr>
            <a:graphicFrameLocks noGrp="1"/>
          </p:cNvGraphicFramePr>
          <p:nvPr>
            <p:ph type="pic" sz="quarter" idx="14"/>
          </p:nvPr>
        </p:nvGraphicFramePr>
        <p:xfrm>
          <a:off x="576263" y="1152525"/>
          <a:ext cx="7991475" cy="2987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5530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E9B1B92-E83A-4AB3-B6F8-AE8F6F77A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979" y="672828"/>
            <a:ext cx="4509456" cy="447067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84A9D65B-BB82-4E15-8724-18C6AA28780B}"/>
              </a:ext>
            </a:extLst>
          </p:cNvPr>
          <p:cNvSpPr/>
          <p:nvPr/>
        </p:nvSpPr>
        <p:spPr>
          <a:xfrm>
            <a:off x="563526" y="1786270"/>
            <a:ext cx="3067948" cy="19627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err="1">
                <a:ln>
                  <a:solidFill>
                    <a:sysClr val="windowText" lastClr="000000"/>
                  </a:solidFill>
                </a:ln>
                <a:solidFill>
                  <a:sysClr val="windowText" lastClr="000000"/>
                </a:solidFill>
                <a:effectLst/>
                <a:uLnTx/>
                <a:uFillTx/>
                <a:latin typeface="Arial" panose="020B0604020202020204"/>
                <a:ea typeface="+mn-ea"/>
                <a:cs typeface="+mn-cs"/>
              </a:rPr>
              <a:t>CoFA</a:t>
            </a:r>
            <a:endParaRPr kumimoji="0" lang="es-MX" sz="1800" b="0" i="0" u="none" strike="noStrike" kern="1200" cap="none" spc="0" normalizeH="0" baseline="0" noProof="0" dirty="0">
              <a:ln>
                <a:solidFill>
                  <a:sysClr val="windowText" lastClr="000000"/>
                </a:solidFill>
              </a:ln>
              <a:solidFill>
                <a:sysClr val="windowText" lastClr="00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solidFill>
                    <a:sysClr val="windowText" lastClr="000000"/>
                  </a:solidFill>
                </a:ln>
                <a:solidFill>
                  <a:sysClr val="windowText" lastClr="000000"/>
                </a:solidFill>
                <a:effectLst/>
                <a:uLnTx/>
                <a:uFillTx/>
                <a:latin typeface="Arial" panose="020B0604020202020204"/>
                <a:ea typeface="+mn-ea"/>
                <a:cs typeface="+mn-cs"/>
              </a:rPr>
              <a:t> </a:t>
            </a:r>
            <a:r>
              <a:rPr kumimoji="0" lang="es-MX" sz="1800" b="0" i="0" u="none" strike="noStrike" kern="1200" cap="none" spc="0" normalizeH="0" baseline="0" noProof="0" dirty="0" err="1">
                <a:ln>
                  <a:solidFill>
                    <a:sysClr val="windowText" lastClr="000000"/>
                  </a:solidFill>
                </a:ln>
                <a:solidFill>
                  <a:sysClr val="windowText" lastClr="000000"/>
                </a:solidFill>
                <a:effectLst/>
                <a:uLnTx/>
                <a:uFillTx/>
                <a:latin typeface="Arial" panose="020B0604020202020204"/>
                <a:ea typeface="+mn-ea"/>
                <a:cs typeface="+mn-cs"/>
              </a:rPr>
              <a:t>Vaccinaton</a:t>
            </a:r>
            <a:r>
              <a:rPr kumimoji="0" lang="es-MX" sz="1800" b="0" i="0" u="none" strike="noStrike" kern="1200" cap="none" spc="0" normalizeH="0" baseline="0" noProof="0" dirty="0">
                <a:ln>
                  <a:solidFill>
                    <a:sysClr val="windowText" lastClr="000000"/>
                  </a:solidFill>
                </a:ln>
                <a:solidFill>
                  <a:sysClr val="windowText" lastClr="000000"/>
                </a:solidFill>
                <a:effectLst/>
                <a:uLnTx/>
                <a:uFillTx/>
                <a:latin typeface="Arial" panose="020B0604020202020204"/>
                <a:ea typeface="+mn-ea"/>
                <a:cs typeface="+mn-cs"/>
              </a:rPr>
              <a:t> </a:t>
            </a:r>
            <a:r>
              <a:rPr kumimoji="0" lang="es-MX" sz="1800" b="0" i="0" u="none" strike="noStrike" kern="1200" cap="none" spc="0" normalizeH="0" baseline="0" noProof="0" dirty="0" err="1">
                <a:ln>
                  <a:solidFill>
                    <a:sysClr val="windowText" lastClr="000000"/>
                  </a:solidFill>
                </a:ln>
                <a:solidFill>
                  <a:sysClr val="windowText" lastClr="000000"/>
                </a:solidFill>
                <a:effectLst/>
                <a:uLnTx/>
                <a:uFillTx/>
                <a:latin typeface="Arial" panose="020B0604020202020204"/>
                <a:ea typeface="+mn-ea"/>
                <a:cs typeface="+mn-cs"/>
              </a:rPr>
              <a:t>Protocol</a:t>
            </a:r>
            <a:endParaRPr kumimoji="0" lang="es-AR" sz="1800" b="0" i="0" u="none" strike="noStrike" kern="1200" cap="none" spc="0" normalizeH="0" baseline="0" noProof="0" dirty="0">
              <a:ln>
                <a:solidFill>
                  <a:sysClr val="windowText" lastClr="000000"/>
                </a:solidFill>
              </a:ln>
              <a:solidFill>
                <a:sysClr val="windowText" lastClr="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721120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4" descr="Un grupo de personas en uniforme&#10;&#10;Descripción generada automáticamente">
            <a:extLst>
              <a:ext uri="{FF2B5EF4-FFF2-40B4-BE49-F238E27FC236}">
                <a16:creationId xmlns:a16="http://schemas.microsoft.com/office/drawing/2014/main" id="{9385264F-55B9-4A5D-BF39-265073E208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517" r="2" b="17519"/>
          <a:stretch/>
        </p:blipFill>
        <p:spPr>
          <a:xfrm>
            <a:off x="5118397" y="1103797"/>
            <a:ext cx="3592828" cy="2283459"/>
          </a:xfrm>
          <a:prstGeom prst="rect">
            <a:avLst/>
          </a:prstGeom>
        </p:spPr>
      </p:pic>
      <p:pic>
        <p:nvPicPr>
          <p:cNvPr id="5" name="Imagen 4" descr="Imagen que contiene interior, cocina, tabla, comida&#10;&#10;Descripción generada automáticamente">
            <a:extLst>
              <a:ext uri="{FF2B5EF4-FFF2-40B4-BE49-F238E27FC236}">
                <a16:creationId xmlns:a16="http://schemas.microsoft.com/office/drawing/2014/main" id="{83AA168D-FB4B-4997-BCA0-0AE56F98BC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670" y="1103798"/>
            <a:ext cx="2962727" cy="2732381"/>
          </a:xfrm>
          <a:prstGeom prst="rect">
            <a:avLst/>
          </a:prstGeom>
        </p:spPr>
      </p:pic>
      <p:pic>
        <p:nvPicPr>
          <p:cNvPr id="6" name="Marcador de contenido 3" descr="Imagen que contiene interior, cocina, comida, mostrador&#10;&#10;Descripción generada automáticamente">
            <a:extLst>
              <a:ext uri="{FF2B5EF4-FFF2-40B4-BE49-F238E27FC236}">
                <a16:creationId xmlns:a16="http://schemas.microsoft.com/office/drawing/2014/main" id="{78C8602A-D116-4BBD-B559-AA6E930391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65370" y="1369169"/>
            <a:ext cx="2732383" cy="2201642"/>
          </a:xfrm>
          <a:prstGeom prst="rect">
            <a:avLst/>
          </a:prstGeom>
        </p:spPr>
      </p:pic>
    </p:spTree>
    <p:extLst>
      <p:ext uri="{BB962C8B-B14F-4D97-AF65-F5344CB8AC3E}">
        <p14:creationId xmlns:p14="http://schemas.microsoft.com/office/powerpoint/2010/main" val="883726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Una persona en frente de una tienda de comida&#10;&#10;Descripción generada automáticamente">
            <a:extLst>
              <a:ext uri="{FF2B5EF4-FFF2-40B4-BE49-F238E27FC236}">
                <a16:creationId xmlns:a16="http://schemas.microsoft.com/office/drawing/2014/main" id="{11184DC4-53B2-4685-8216-E82B36B50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86" y="448493"/>
            <a:ext cx="3357145" cy="3801240"/>
          </a:xfrm>
          <a:prstGeom prst="rect">
            <a:avLst/>
          </a:prstGeom>
        </p:spPr>
      </p:pic>
      <p:pic>
        <p:nvPicPr>
          <p:cNvPr id="7" name="Imagen 6" descr="Imagen que contiene persona, interior, mujer, parado&#10;&#10;Descripción generada automáticamente">
            <a:extLst>
              <a:ext uri="{FF2B5EF4-FFF2-40B4-BE49-F238E27FC236}">
                <a16:creationId xmlns:a16="http://schemas.microsoft.com/office/drawing/2014/main" id="{94C8ABAC-B09D-4FED-9905-135C10BF1A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950" y="448493"/>
            <a:ext cx="3275939" cy="3861114"/>
          </a:xfrm>
          <a:prstGeom prst="rect">
            <a:avLst/>
          </a:prstGeom>
        </p:spPr>
      </p:pic>
    </p:spTree>
    <p:extLst>
      <p:ext uri="{BB962C8B-B14F-4D97-AF65-F5344CB8AC3E}">
        <p14:creationId xmlns:p14="http://schemas.microsoft.com/office/powerpoint/2010/main" val="31572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persona, parado, frente, mujer&#10;&#10;Descripción generada automáticamente">
            <a:extLst>
              <a:ext uri="{FF2B5EF4-FFF2-40B4-BE49-F238E27FC236}">
                <a16:creationId xmlns:a16="http://schemas.microsoft.com/office/drawing/2014/main" id="{F3A72C12-ABDB-4717-AF74-57AD3190DB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508" y="262392"/>
            <a:ext cx="4297120" cy="2031061"/>
          </a:xfrm>
          <a:prstGeom prst="rect">
            <a:avLst/>
          </a:prstGeom>
        </p:spPr>
      </p:pic>
      <p:pic>
        <p:nvPicPr>
          <p:cNvPr id="7" name="Imagen 6" descr="Imagen que contiene interior, edificio, tabla, verde&#10;&#10;Descripción generada automáticamente">
            <a:extLst>
              <a:ext uri="{FF2B5EF4-FFF2-40B4-BE49-F238E27FC236}">
                <a16:creationId xmlns:a16="http://schemas.microsoft.com/office/drawing/2014/main" id="{7CF3721A-A738-476E-80CD-F0CA29983D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1856" y="494098"/>
            <a:ext cx="2386633" cy="3932665"/>
          </a:xfrm>
          <a:prstGeom prst="rect">
            <a:avLst/>
          </a:prstGeom>
        </p:spPr>
      </p:pic>
      <p:pic>
        <p:nvPicPr>
          <p:cNvPr id="9" name="Imagen 8" descr="Imagen que contiene silla, interior, tabla, escritorio&#10;&#10;Descripción generada automáticamente">
            <a:extLst>
              <a:ext uri="{FF2B5EF4-FFF2-40B4-BE49-F238E27FC236}">
                <a16:creationId xmlns:a16="http://schemas.microsoft.com/office/drawing/2014/main" id="{0D07F06D-D261-4F8C-9657-CC7711E862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508" y="2580209"/>
            <a:ext cx="4297120" cy="1846554"/>
          </a:xfrm>
          <a:prstGeom prst="rect">
            <a:avLst/>
          </a:prstGeom>
        </p:spPr>
      </p:pic>
    </p:spTree>
    <p:extLst>
      <p:ext uri="{BB962C8B-B14F-4D97-AF65-F5344CB8AC3E}">
        <p14:creationId xmlns:p14="http://schemas.microsoft.com/office/powerpoint/2010/main" val="1201435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8348" y="1092193"/>
            <a:ext cx="2447627" cy="3263504"/>
          </a:xfr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1710" y="1092193"/>
            <a:ext cx="2579314" cy="3263504"/>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6759" y="1062305"/>
            <a:ext cx="2447628" cy="3263504"/>
          </a:xfrm>
          <a:prstGeom prst="rect">
            <a:avLst/>
          </a:prstGeom>
        </p:spPr>
      </p:pic>
    </p:spTree>
    <p:extLst>
      <p:ext uri="{BB962C8B-B14F-4D97-AF65-F5344CB8AC3E}">
        <p14:creationId xmlns:p14="http://schemas.microsoft.com/office/powerpoint/2010/main" val="309060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Vaccination campaigns</a:t>
            </a:r>
          </a:p>
        </p:txBody>
      </p:sp>
      <p:graphicFrame>
        <p:nvGraphicFramePr>
          <p:cNvPr id="9" name="Tabla 9">
            <a:extLst>
              <a:ext uri="{FF2B5EF4-FFF2-40B4-BE49-F238E27FC236}">
                <a16:creationId xmlns:a16="http://schemas.microsoft.com/office/drawing/2014/main" id="{8940409D-C61E-4317-A560-59AEA50928F2}"/>
              </a:ext>
            </a:extLst>
          </p:cNvPr>
          <p:cNvGraphicFramePr>
            <a:graphicFrameLocks noGrp="1"/>
          </p:cNvGraphicFramePr>
          <p:nvPr>
            <p:ph sz="half" idx="1"/>
          </p:nvPr>
        </p:nvGraphicFramePr>
        <p:xfrm>
          <a:off x="691117" y="1104480"/>
          <a:ext cx="7737266" cy="3278644"/>
        </p:xfrm>
        <a:graphic>
          <a:graphicData uri="http://schemas.openxmlformats.org/drawingml/2006/table">
            <a:tbl>
              <a:tblPr firstRow="1" bandRow="1">
                <a:tableStyleId>{5C22544A-7EE6-4342-B048-85BDC9FD1C3A}</a:tableStyleId>
              </a:tblPr>
              <a:tblGrid>
                <a:gridCol w="3009221">
                  <a:extLst>
                    <a:ext uri="{9D8B030D-6E8A-4147-A177-3AD203B41FA5}">
                      <a16:colId xmlns:a16="http://schemas.microsoft.com/office/drawing/2014/main" val="3013520843"/>
                    </a:ext>
                  </a:extLst>
                </a:gridCol>
                <a:gridCol w="2045587">
                  <a:extLst>
                    <a:ext uri="{9D8B030D-6E8A-4147-A177-3AD203B41FA5}">
                      <a16:colId xmlns:a16="http://schemas.microsoft.com/office/drawing/2014/main" val="3560512393"/>
                    </a:ext>
                  </a:extLst>
                </a:gridCol>
                <a:gridCol w="2682458">
                  <a:extLst>
                    <a:ext uri="{9D8B030D-6E8A-4147-A177-3AD203B41FA5}">
                      <a16:colId xmlns:a16="http://schemas.microsoft.com/office/drawing/2014/main" val="1979389143"/>
                    </a:ext>
                  </a:extLst>
                </a:gridCol>
              </a:tblGrid>
              <a:tr h="349383">
                <a:tc>
                  <a:txBody>
                    <a:bodyPr/>
                    <a:lstStyle/>
                    <a:p>
                      <a:endParaRPr lang="es-AR" dirty="0"/>
                    </a:p>
                  </a:txBody>
                  <a:tcPr/>
                </a:tc>
                <a:tc>
                  <a:txBody>
                    <a:bodyPr/>
                    <a:lstStyle/>
                    <a:p>
                      <a:pPr algn="ctr"/>
                      <a:r>
                        <a:rPr lang="es-MX" dirty="0"/>
                        <a:t>2019</a:t>
                      </a:r>
                      <a:endParaRPr lang="es-AR" dirty="0"/>
                    </a:p>
                  </a:txBody>
                  <a:tcPr/>
                </a:tc>
                <a:tc>
                  <a:txBody>
                    <a:bodyPr/>
                    <a:lstStyle/>
                    <a:p>
                      <a:pPr algn="ctr"/>
                      <a:r>
                        <a:rPr lang="es-MX" dirty="0"/>
                        <a:t>2020</a:t>
                      </a:r>
                      <a:endParaRPr lang="es-AR" dirty="0"/>
                    </a:p>
                  </a:txBody>
                  <a:tcPr/>
                </a:tc>
                <a:extLst>
                  <a:ext uri="{0D108BD9-81ED-4DB2-BD59-A6C34878D82A}">
                    <a16:rowId xmlns:a16="http://schemas.microsoft.com/office/drawing/2014/main" val="4215946470"/>
                  </a:ext>
                </a:extLst>
              </a:tr>
              <a:tr h="326754">
                <a:tc>
                  <a:txBody>
                    <a:bodyPr/>
                    <a:lstStyle/>
                    <a:p>
                      <a:r>
                        <a:rPr lang="es-MX" sz="1600" dirty="0"/>
                        <a:t>Pharmacies</a:t>
                      </a:r>
                      <a:endParaRPr lang="es-AR" sz="1600" dirty="0"/>
                    </a:p>
                  </a:txBody>
                  <a:tcPr/>
                </a:tc>
                <a:tc>
                  <a:txBody>
                    <a:bodyPr/>
                    <a:lstStyle/>
                    <a:p>
                      <a:pPr algn="ctr"/>
                      <a:r>
                        <a:rPr lang="es-MX" sz="1600" dirty="0"/>
                        <a:t>6300</a:t>
                      </a:r>
                      <a:endParaRPr lang="es-AR" sz="1600" dirty="0"/>
                    </a:p>
                  </a:txBody>
                  <a:tcPr/>
                </a:tc>
                <a:tc>
                  <a:txBody>
                    <a:bodyPr/>
                    <a:lstStyle/>
                    <a:p>
                      <a:pPr algn="ctr"/>
                      <a:r>
                        <a:rPr lang="es-MX" sz="1600" dirty="0"/>
                        <a:t>6700</a:t>
                      </a:r>
                    </a:p>
                    <a:p>
                      <a:pPr algn="ctr"/>
                      <a:endParaRPr lang="es-AR" sz="1600" dirty="0"/>
                    </a:p>
                  </a:txBody>
                  <a:tcPr/>
                </a:tc>
                <a:extLst>
                  <a:ext uri="{0D108BD9-81ED-4DB2-BD59-A6C34878D82A}">
                    <a16:rowId xmlns:a16="http://schemas.microsoft.com/office/drawing/2014/main" val="28464323"/>
                  </a:ext>
                </a:extLst>
              </a:tr>
              <a:tr h="320268">
                <a:tc>
                  <a:txBody>
                    <a:bodyPr/>
                    <a:lstStyle/>
                    <a:p>
                      <a:r>
                        <a:rPr lang="es-MX" sz="1600" dirty="0"/>
                        <a:t>Influenza doses</a:t>
                      </a:r>
                      <a:endParaRPr lang="es-AR" sz="1600" dirty="0"/>
                    </a:p>
                  </a:txBody>
                  <a:tcPr/>
                </a:tc>
                <a:tc>
                  <a:txBody>
                    <a:bodyPr/>
                    <a:lstStyle/>
                    <a:p>
                      <a:pPr algn="ctr"/>
                      <a:r>
                        <a:rPr lang="es-MX" sz="1600" dirty="0"/>
                        <a:t>830000</a:t>
                      </a:r>
                      <a:endParaRPr lang="es-AR" sz="1600" dirty="0"/>
                    </a:p>
                  </a:txBody>
                  <a:tcPr/>
                </a:tc>
                <a:tc>
                  <a:txBody>
                    <a:bodyPr/>
                    <a:lstStyle/>
                    <a:p>
                      <a:pPr algn="ctr"/>
                      <a:r>
                        <a:rPr lang="es-MX" sz="1600" dirty="0"/>
                        <a:t>850000</a:t>
                      </a:r>
                      <a:endParaRPr lang="es-AR" sz="1600" dirty="0"/>
                    </a:p>
                  </a:txBody>
                  <a:tcPr/>
                </a:tc>
                <a:extLst>
                  <a:ext uri="{0D108BD9-81ED-4DB2-BD59-A6C34878D82A}">
                    <a16:rowId xmlns:a16="http://schemas.microsoft.com/office/drawing/2014/main" val="1530640918"/>
                  </a:ext>
                </a:extLst>
              </a:tr>
              <a:tr h="320268">
                <a:tc>
                  <a:txBody>
                    <a:bodyPr/>
                    <a:lstStyle/>
                    <a:p>
                      <a:r>
                        <a:rPr lang="es-MX" sz="1600" dirty="0" err="1"/>
                        <a:t>Pneumococcal</a:t>
                      </a:r>
                      <a:r>
                        <a:rPr lang="es-MX" sz="1600" dirty="0"/>
                        <a:t> 13 doses</a:t>
                      </a:r>
                      <a:endParaRPr lang="es-AR" sz="1600" dirty="0"/>
                    </a:p>
                  </a:txBody>
                  <a:tcPr/>
                </a:tc>
                <a:tc>
                  <a:txBody>
                    <a:bodyPr/>
                    <a:lstStyle/>
                    <a:p>
                      <a:pPr algn="ctr"/>
                      <a:r>
                        <a:rPr lang="es-MX" sz="1600" dirty="0"/>
                        <a:t>253000</a:t>
                      </a:r>
                      <a:endParaRPr lang="es-AR" sz="1600" dirty="0"/>
                    </a:p>
                  </a:txBody>
                  <a:tcPr/>
                </a:tc>
                <a:tc>
                  <a:txBody>
                    <a:bodyPr/>
                    <a:lstStyle/>
                    <a:p>
                      <a:pPr algn="ctr"/>
                      <a:r>
                        <a:rPr lang="es-MX" sz="1600" dirty="0"/>
                        <a:t>228000</a:t>
                      </a:r>
                      <a:endParaRPr lang="es-AR" sz="1600" dirty="0"/>
                    </a:p>
                  </a:txBody>
                  <a:tcPr/>
                </a:tc>
                <a:extLst>
                  <a:ext uri="{0D108BD9-81ED-4DB2-BD59-A6C34878D82A}">
                    <a16:rowId xmlns:a16="http://schemas.microsoft.com/office/drawing/2014/main" val="27760821"/>
                  </a:ext>
                </a:extLst>
              </a:tr>
              <a:tr h="320268">
                <a:tc>
                  <a:txBody>
                    <a:bodyPr/>
                    <a:lstStyle/>
                    <a:p>
                      <a:r>
                        <a:rPr lang="es-MX" sz="1600" dirty="0" err="1"/>
                        <a:t>Pneumococcal</a:t>
                      </a:r>
                      <a:r>
                        <a:rPr lang="es-MX" sz="1600" dirty="0"/>
                        <a:t> 23 doses</a:t>
                      </a:r>
                      <a:endParaRPr lang="es-AR" sz="1600" dirty="0"/>
                    </a:p>
                  </a:txBody>
                  <a:tcPr/>
                </a:tc>
                <a:tc>
                  <a:txBody>
                    <a:bodyPr/>
                    <a:lstStyle/>
                    <a:p>
                      <a:pPr algn="ctr"/>
                      <a:r>
                        <a:rPr lang="es-MX" sz="1600" dirty="0"/>
                        <a:t>218000</a:t>
                      </a:r>
                      <a:endParaRPr lang="es-AR" sz="1600" dirty="0"/>
                    </a:p>
                  </a:txBody>
                  <a:tcPr/>
                </a:tc>
                <a:tc>
                  <a:txBody>
                    <a:bodyPr/>
                    <a:lstStyle/>
                    <a:p>
                      <a:pPr algn="ctr"/>
                      <a:r>
                        <a:rPr lang="es-MX" sz="1600" dirty="0"/>
                        <a:t>1500</a:t>
                      </a:r>
                      <a:endParaRPr lang="es-AR" sz="1600" dirty="0"/>
                    </a:p>
                  </a:txBody>
                  <a:tcPr/>
                </a:tc>
                <a:extLst>
                  <a:ext uri="{0D108BD9-81ED-4DB2-BD59-A6C34878D82A}">
                    <a16:rowId xmlns:a16="http://schemas.microsoft.com/office/drawing/2014/main" val="463016566"/>
                  </a:ext>
                </a:extLst>
              </a:tr>
              <a:tr h="374402">
                <a:tc>
                  <a:txBody>
                    <a:bodyPr/>
                    <a:lstStyle/>
                    <a:p>
                      <a:r>
                        <a:rPr lang="es-MX" sz="1600" dirty="0"/>
                        <a:t>Daily average doses</a:t>
                      </a:r>
                      <a:endParaRPr lang="es-AR" sz="1600" dirty="0"/>
                    </a:p>
                  </a:txBody>
                  <a:tcPr/>
                </a:tc>
                <a:tc>
                  <a:txBody>
                    <a:bodyPr/>
                    <a:lstStyle/>
                    <a:p>
                      <a:pPr algn="ctr"/>
                      <a:r>
                        <a:rPr lang="es-AR" sz="1600" dirty="0"/>
                        <a:t>4000</a:t>
                      </a:r>
                    </a:p>
                  </a:txBody>
                  <a:tcPr/>
                </a:tc>
                <a:tc>
                  <a:txBody>
                    <a:bodyPr/>
                    <a:lstStyle/>
                    <a:p>
                      <a:pPr algn="ctr"/>
                      <a:r>
                        <a:rPr lang="es-AR" sz="1600" dirty="0"/>
                        <a:t>7200</a:t>
                      </a:r>
                    </a:p>
                  </a:txBody>
                  <a:tcPr/>
                </a:tc>
                <a:extLst>
                  <a:ext uri="{0D108BD9-81ED-4DB2-BD59-A6C34878D82A}">
                    <a16:rowId xmlns:a16="http://schemas.microsoft.com/office/drawing/2014/main" val="1016576825"/>
                  </a:ext>
                </a:extLst>
              </a:tr>
              <a:tr h="374402">
                <a:tc>
                  <a:txBody>
                    <a:bodyPr/>
                    <a:lstStyle/>
                    <a:p>
                      <a:r>
                        <a:rPr lang="es-AR" sz="1600" dirty="0"/>
                        <a:t>ESAVIS</a:t>
                      </a:r>
                    </a:p>
                  </a:txBody>
                  <a:tcPr/>
                </a:tc>
                <a:tc>
                  <a:txBody>
                    <a:bodyPr/>
                    <a:lstStyle/>
                    <a:p>
                      <a:pPr algn="ctr"/>
                      <a:r>
                        <a:rPr lang="es-AR" sz="1600" dirty="0"/>
                        <a:t>31</a:t>
                      </a:r>
                    </a:p>
                  </a:txBody>
                  <a:tcPr/>
                </a:tc>
                <a:tc>
                  <a:txBody>
                    <a:bodyPr/>
                    <a:lstStyle/>
                    <a:p>
                      <a:pPr algn="ctr"/>
                      <a:r>
                        <a:rPr lang="es-AR" sz="1600" dirty="0"/>
                        <a:t>none</a:t>
                      </a:r>
                    </a:p>
                  </a:txBody>
                  <a:tcPr/>
                </a:tc>
                <a:extLst>
                  <a:ext uri="{0D108BD9-81ED-4DB2-BD59-A6C34878D82A}">
                    <a16:rowId xmlns:a16="http://schemas.microsoft.com/office/drawing/2014/main" val="10006"/>
                  </a:ext>
                </a:extLst>
              </a:tr>
              <a:tr h="553190">
                <a:tc>
                  <a:txBody>
                    <a:bodyPr/>
                    <a:lstStyle/>
                    <a:p>
                      <a:r>
                        <a:rPr lang="es-AR" sz="1600" dirty="0"/>
                        <a:t>Period</a:t>
                      </a:r>
                      <a:r>
                        <a:rPr lang="es-AR" sz="1600" baseline="0" dirty="0"/>
                        <a:t> of time</a:t>
                      </a:r>
                      <a:endParaRPr lang="es-AR" sz="1600" dirty="0"/>
                    </a:p>
                  </a:txBody>
                  <a:tcPr/>
                </a:tc>
                <a:tc>
                  <a:txBody>
                    <a:bodyPr/>
                    <a:lstStyle/>
                    <a:p>
                      <a:pPr algn="ctr"/>
                      <a:r>
                        <a:rPr lang="es-AR" sz="1600" dirty="0"/>
                        <a:t>Completed</a:t>
                      </a:r>
                      <a:r>
                        <a:rPr lang="es-AR" sz="1600" baseline="0" dirty="0"/>
                        <a:t> campaign</a:t>
                      </a:r>
                      <a:endParaRPr lang="es-AR" sz="1600" dirty="0"/>
                    </a:p>
                  </a:txBody>
                  <a:tcPr/>
                </a:tc>
                <a:tc>
                  <a:txBody>
                    <a:bodyPr/>
                    <a:lstStyle/>
                    <a:p>
                      <a:pPr algn="ctr"/>
                      <a:r>
                        <a:rPr lang="es-AR" sz="1600" dirty="0"/>
                        <a:t>2 months</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41608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ITEC 10 MG X 30 TABLETAS"/>
          <p:cNvPicPr>
            <a:picLocks noChangeAspect="1" noChangeArrowheads="1"/>
          </p:cNvPicPr>
          <p:nvPr/>
        </p:nvPicPr>
        <p:blipFill rotWithShape="1">
          <a:blip r:embed="rId3">
            <a:extLst>
              <a:ext uri="{28A0092B-C50C-407E-A947-70E740481C1C}">
                <a14:useLocalDpi xmlns:a14="http://schemas.microsoft.com/office/drawing/2010/main" val="0"/>
              </a:ext>
            </a:extLst>
          </a:blip>
          <a:srcRect t="10351" b="11546"/>
          <a:stretch/>
        </p:blipFill>
        <p:spPr bwMode="auto">
          <a:xfrm>
            <a:off x="4950813" y="1041990"/>
            <a:ext cx="3467388" cy="208398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1136276" y="1865780"/>
            <a:ext cx="271294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a:ea typeface="+mn-ea"/>
                <a:cs typeface="+mn-cs"/>
              </a:rPr>
              <a:t>aprox</a:t>
            </a:r>
            <a:r>
              <a:rPr kumimoji="0" lang="es-ES_tradnl" sz="6600" b="0" i="0" u="none" strike="noStrike" kern="1200" cap="none" spc="0" normalizeH="0" baseline="0" noProof="0" dirty="0">
                <a:ln>
                  <a:noFill/>
                </a:ln>
                <a:solidFill>
                  <a:prstClr val="black"/>
                </a:solidFill>
                <a:effectLst/>
                <a:uLnTx/>
                <a:uFillTx/>
                <a:latin typeface="Arial" panose="020B0604020202020204"/>
                <a:ea typeface="+mn-ea"/>
                <a:cs typeface="+mn-cs"/>
              </a:rPr>
              <a:t>40%</a:t>
            </a:r>
          </a:p>
        </p:txBody>
      </p:sp>
      <p:pic>
        <p:nvPicPr>
          <p:cNvPr id="5" name="Picture 14">
            <a:extLst>
              <a:ext uri="{FF2B5EF4-FFF2-40B4-BE49-F238E27FC236}">
                <a16:creationId xmlns:a16="http://schemas.microsoft.com/office/drawing/2014/main" id="{BCA0B25F-3864-420F-B9B7-36830FA83DC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 y="0"/>
            <a:ext cx="4325510" cy="4412512"/>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8" name="CuadroTexto 7">
            <a:extLst>
              <a:ext uri="{FF2B5EF4-FFF2-40B4-BE49-F238E27FC236}">
                <a16:creationId xmlns:a16="http://schemas.microsoft.com/office/drawing/2014/main" id="{055EF54F-EB14-4CED-87FA-FFA03A21A883}"/>
              </a:ext>
            </a:extLst>
          </p:cNvPr>
          <p:cNvSpPr txBox="1"/>
          <p:nvPr/>
        </p:nvSpPr>
        <p:spPr>
          <a:xfrm>
            <a:off x="4253949" y="431469"/>
            <a:ext cx="505946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err="1">
                <a:ln>
                  <a:noFill/>
                </a:ln>
                <a:solidFill>
                  <a:prstClr val="black"/>
                </a:solidFill>
                <a:effectLst/>
                <a:uLnTx/>
                <a:uFillTx/>
                <a:latin typeface="Arial" panose="020B0604020202020204"/>
                <a:ea typeface="+mn-ea"/>
                <a:cs typeface="+mn-cs"/>
              </a:rPr>
              <a:t>Pharmaceutical</a:t>
            </a:r>
            <a:r>
              <a:rPr kumimoji="0" lang="es-ES_tradnl"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s-ES_tradnl" sz="2400" b="0" i="0" u="none" strike="noStrike" kern="1200" cap="none" spc="0" normalizeH="0" baseline="0" noProof="0" dirty="0" err="1">
                <a:ln>
                  <a:noFill/>
                </a:ln>
                <a:solidFill>
                  <a:prstClr val="black"/>
                </a:solidFill>
                <a:effectLst/>
                <a:uLnTx/>
                <a:uFillTx/>
                <a:latin typeface="Arial" panose="020B0604020202020204"/>
                <a:ea typeface="+mn-ea"/>
                <a:cs typeface="+mn-cs"/>
              </a:rPr>
              <a:t>fee</a:t>
            </a:r>
            <a:r>
              <a:rPr kumimoji="0" lang="es-ES_tradnl" sz="2400" b="0" i="0" u="none" strike="noStrike" kern="1200" cap="none" spc="0" normalizeH="0" baseline="0" noProof="0" dirty="0">
                <a:ln>
                  <a:noFill/>
                </a:ln>
                <a:solidFill>
                  <a:prstClr val="black"/>
                </a:solidFill>
                <a:effectLst/>
                <a:uLnTx/>
                <a:uFillTx/>
                <a:latin typeface="Arial" panose="020B0604020202020204"/>
                <a:ea typeface="+mn-ea"/>
                <a:cs typeface="+mn-cs"/>
              </a:rPr>
              <a:t> per </a:t>
            </a:r>
            <a:r>
              <a:rPr kumimoji="0" lang="es-ES_tradnl" sz="2400" b="0" i="0" u="none" strike="noStrike" kern="1200" cap="none" spc="0" normalizeH="0" baseline="0" noProof="0" dirty="0" err="1">
                <a:ln>
                  <a:noFill/>
                </a:ln>
                <a:solidFill>
                  <a:prstClr val="black"/>
                </a:solidFill>
                <a:effectLst/>
                <a:uLnTx/>
                <a:uFillTx/>
                <a:latin typeface="Arial" panose="020B0604020202020204"/>
                <a:ea typeface="+mn-ea"/>
                <a:cs typeface="+mn-cs"/>
              </a:rPr>
              <a:t>vaccination</a:t>
            </a:r>
            <a:endParaRPr kumimoji="0" lang="es-ES_tradnl"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Rectángulo 1">
            <a:extLst>
              <a:ext uri="{FF2B5EF4-FFF2-40B4-BE49-F238E27FC236}">
                <a16:creationId xmlns:a16="http://schemas.microsoft.com/office/drawing/2014/main" id="{BF8CA46B-5556-4EA6-8BF8-46B8F6C85613}"/>
              </a:ext>
            </a:extLst>
          </p:cNvPr>
          <p:cNvSpPr/>
          <p:nvPr/>
        </p:nvSpPr>
        <p:spPr>
          <a:xfrm>
            <a:off x="5625141" y="3431635"/>
            <a:ext cx="211873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err="1">
                <a:ln>
                  <a:noFill/>
                </a:ln>
                <a:solidFill>
                  <a:prstClr val="white"/>
                </a:solidFill>
                <a:effectLst/>
                <a:uLnTx/>
                <a:uFillTx/>
                <a:latin typeface="Arial" panose="020B0604020202020204"/>
                <a:ea typeface="+mn-ea"/>
                <a:cs typeface="+mn-cs"/>
              </a:rPr>
              <a:t>Aprox</a:t>
            </a:r>
            <a:r>
              <a:rPr kumimoji="0" lang="es-MX" sz="1800" b="0" i="0" u="none" strike="noStrike" kern="1200" cap="none" spc="0" normalizeH="0" baseline="0" noProof="0" dirty="0">
                <a:ln>
                  <a:noFill/>
                </a:ln>
                <a:solidFill>
                  <a:prstClr val="white"/>
                </a:solidFill>
                <a:effectLst/>
                <a:uLnTx/>
                <a:uFillTx/>
                <a:latin typeface="Arial" panose="020B0604020202020204"/>
                <a:ea typeface="+mn-ea"/>
                <a:cs typeface="+mn-cs"/>
              </a:rPr>
              <a:t>: 40%</a:t>
            </a:r>
            <a:endParaRPr kumimoji="0" lang="es-AR"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99475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D14D53D8-CD46-4E7C-84DC-9EB707D6D357}"/>
              </a:ext>
            </a:extLst>
          </p:cNvPr>
          <p:cNvGraphicFramePr>
            <a:graphicFrameLocks noGrp="1"/>
          </p:cNvGraphicFramePr>
          <p:nvPr>
            <p:ph idx="1"/>
          </p:nvPr>
        </p:nvGraphicFramePr>
        <p:xfrm>
          <a:off x="693827" y="649878"/>
          <a:ext cx="7991475" cy="1962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a16="http://schemas.microsoft.com/office/drawing/2014/main" id="{CB5E3673-CB08-42E8-A861-651D4A84431A}"/>
              </a:ext>
            </a:extLst>
          </p:cNvPr>
          <p:cNvGraphicFramePr>
            <a:graphicFrameLocks noGrp="1"/>
          </p:cNvGraphicFramePr>
          <p:nvPr/>
        </p:nvGraphicFramePr>
        <p:xfrm>
          <a:off x="1333020" y="2922739"/>
          <a:ext cx="6066908" cy="774194"/>
        </p:xfrm>
        <a:graphic>
          <a:graphicData uri="http://schemas.openxmlformats.org/drawingml/2006/table">
            <a:tbl>
              <a:tblPr firstRow="1" firstCol="1" bandRow="1">
                <a:tableStyleId>{5C22544A-7EE6-4342-B048-85BDC9FD1C3A}</a:tableStyleId>
              </a:tblPr>
              <a:tblGrid>
                <a:gridCol w="2073678">
                  <a:extLst>
                    <a:ext uri="{9D8B030D-6E8A-4147-A177-3AD203B41FA5}">
                      <a16:colId xmlns:a16="http://schemas.microsoft.com/office/drawing/2014/main" val="3179309708"/>
                    </a:ext>
                  </a:extLst>
                </a:gridCol>
                <a:gridCol w="1134918">
                  <a:extLst>
                    <a:ext uri="{9D8B030D-6E8A-4147-A177-3AD203B41FA5}">
                      <a16:colId xmlns:a16="http://schemas.microsoft.com/office/drawing/2014/main" val="2403411740"/>
                    </a:ext>
                  </a:extLst>
                </a:gridCol>
                <a:gridCol w="966782">
                  <a:extLst>
                    <a:ext uri="{9D8B030D-6E8A-4147-A177-3AD203B41FA5}">
                      <a16:colId xmlns:a16="http://schemas.microsoft.com/office/drawing/2014/main" val="2936141491"/>
                    </a:ext>
                  </a:extLst>
                </a:gridCol>
                <a:gridCol w="1050850">
                  <a:extLst>
                    <a:ext uri="{9D8B030D-6E8A-4147-A177-3AD203B41FA5}">
                      <a16:colId xmlns:a16="http://schemas.microsoft.com/office/drawing/2014/main" val="1232378931"/>
                    </a:ext>
                  </a:extLst>
                </a:gridCol>
                <a:gridCol w="840680">
                  <a:extLst>
                    <a:ext uri="{9D8B030D-6E8A-4147-A177-3AD203B41FA5}">
                      <a16:colId xmlns:a16="http://schemas.microsoft.com/office/drawing/2014/main" val="1173094247"/>
                    </a:ext>
                  </a:extLst>
                </a:gridCol>
              </a:tblGrid>
              <a:tr h="156585">
                <a:tc>
                  <a:txBody>
                    <a:bodyPr/>
                    <a:lstStyle/>
                    <a:p>
                      <a:endParaRPr lang="es-AR" sz="110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AR" sz="1100">
                          <a:effectLst/>
                        </a:rPr>
                        <a:t>feb-20</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AR" sz="1100">
                          <a:effectLst/>
                        </a:rPr>
                        <a:t>mar-20</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AR" sz="1100" dirty="0">
                          <a:effectLst/>
                        </a:rPr>
                        <a:t>apr-20</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AR" sz="1100" dirty="0">
                          <a:effectLst/>
                        </a:rPr>
                        <a:t>    % var</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4107729"/>
                  </a:ext>
                </a:extLst>
              </a:tr>
              <a:tr h="232982">
                <a:tc>
                  <a:txBody>
                    <a:bodyPr/>
                    <a:lstStyle/>
                    <a:p>
                      <a:pPr>
                        <a:lnSpc>
                          <a:spcPct val="115000"/>
                        </a:lnSpc>
                        <a:spcAft>
                          <a:spcPts val="0"/>
                        </a:spcAft>
                      </a:pPr>
                      <a:r>
                        <a:rPr lang="es-AR" sz="1000" dirty="0">
                          <a:effectLst/>
                        </a:rPr>
                        <a:t>ANTIVIRALS VACCINES</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AR" sz="1100">
                          <a:effectLst/>
                        </a:rPr>
                        <a:t>10.632</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AR" sz="1100">
                          <a:effectLst/>
                        </a:rPr>
                        <a:t>304.678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AR" sz="1100">
                          <a:effectLst/>
                        </a:rPr>
                        <a:t>517.266</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AR" sz="1100">
                          <a:effectLst/>
                        </a:rPr>
                        <a:t>69,8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8981338"/>
                  </a:ext>
                </a:extLst>
              </a:tr>
              <a:tr h="121390">
                <a:tc>
                  <a:txBody>
                    <a:bodyPr/>
                    <a:lstStyle/>
                    <a:p>
                      <a:pPr>
                        <a:lnSpc>
                          <a:spcPct val="115000"/>
                        </a:lnSpc>
                        <a:spcAft>
                          <a:spcPts val="0"/>
                        </a:spcAft>
                      </a:pPr>
                      <a:r>
                        <a:rPr lang="es-AR" sz="1000" dirty="0">
                          <a:effectLst/>
                        </a:rPr>
                        <a:t>ANTIBACTERIANS VACCINES</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AR" sz="1100" dirty="0">
                          <a:effectLst/>
                        </a:rPr>
                        <a:t>27.921</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AR" sz="1100">
                          <a:effectLst/>
                        </a:rPr>
                        <a:t>109.718</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AR" sz="1100">
                          <a:effectLst/>
                        </a:rPr>
                        <a:t>123.986</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AR" sz="1100">
                          <a:effectLst/>
                        </a:rPr>
                        <a:t>13,0</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8525709"/>
                  </a:ext>
                </a:extLst>
              </a:tr>
              <a:tr h="121390">
                <a:tc>
                  <a:txBody>
                    <a:bodyPr/>
                    <a:lstStyle/>
                    <a:p>
                      <a:pPr>
                        <a:lnSpc>
                          <a:spcPct val="115000"/>
                        </a:lnSpc>
                        <a:spcAft>
                          <a:spcPts val="0"/>
                        </a:spcAft>
                      </a:pPr>
                      <a:r>
                        <a:rPr lang="es-AR" sz="1000" dirty="0">
                          <a:effectLst/>
                        </a:rPr>
                        <a:t>OTHERS</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AR" sz="1100">
                          <a:effectLst/>
                        </a:rPr>
                        <a:t>32.866</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AR" sz="1100" dirty="0">
                          <a:effectLst/>
                        </a:rPr>
                        <a:t>179.591</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AR" sz="1100">
                          <a:effectLst/>
                        </a:rPr>
                        <a:t>100.944</a:t>
                      </a:r>
                      <a:endParaRPr lang="es-A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AR" sz="1100" dirty="0">
                          <a:effectLst/>
                        </a:rPr>
                        <a:t>-43,8</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7774588"/>
                  </a:ext>
                </a:extLst>
              </a:tr>
            </a:tbl>
          </a:graphicData>
        </a:graphic>
      </p:graphicFrame>
      <p:sp>
        <p:nvSpPr>
          <p:cNvPr id="6" name="Rectangle 6">
            <a:extLst>
              <a:ext uri="{FF2B5EF4-FFF2-40B4-BE49-F238E27FC236}">
                <a16:creationId xmlns:a16="http://schemas.microsoft.com/office/drawing/2014/main" id="{DD84F102-27EC-475F-8967-7EF75437E09B}"/>
              </a:ext>
            </a:extLst>
          </p:cNvPr>
          <p:cNvSpPr/>
          <p:nvPr/>
        </p:nvSpPr>
        <p:spPr>
          <a:xfrm>
            <a:off x="2622234" y="4631848"/>
            <a:ext cx="5653650" cy="17342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err="1">
                <a:ln>
                  <a:noFill/>
                </a:ln>
                <a:solidFill>
                  <a:prstClr val="white"/>
                </a:solidFill>
                <a:effectLst/>
                <a:uLnTx/>
                <a:uFillTx/>
                <a:latin typeface="Arial" panose="020B0604020202020204"/>
                <a:ea typeface="+mn-ea"/>
                <a:cs typeface="+mn-cs"/>
              </a:rPr>
              <a:t>Elaboration</a:t>
            </a:r>
            <a:r>
              <a:rPr kumimoji="0" lang="es-ES" sz="900" b="0" i="0" u="none" strike="noStrike" kern="1200" cap="none" spc="0" normalizeH="0" baseline="0" noProof="0" dirty="0">
                <a:ln>
                  <a:noFill/>
                </a:ln>
                <a:solidFill>
                  <a:prstClr val="white"/>
                </a:solidFill>
                <a:effectLst/>
                <a:uLnTx/>
                <a:uFillTx/>
                <a:latin typeface="Arial" panose="020B0604020202020204"/>
                <a:ea typeface="+mn-ea"/>
                <a:cs typeface="+mn-cs"/>
              </a:rPr>
              <a:t> Farm. Laura </a:t>
            </a:r>
            <a:r>
              <a:rPr kumimoji="0" lang="es-ES" sz="900" b="0" i="0" u="none" strike="noStrike" kern="1200" cap="none" spc="0" normalizeH="0" baseline="0" noProof="0" dirty="0" err="1">
                <a:ln>
                  <a:noFill/>
                </a:ln>
                <a:solidFill>
                  <a:prstClr val="white"/>
                </a:solidFill>
                <a:effectLst/>
                <a:uLnTx/>
                <a:uFillTx/>
                <a:latin typeface="Arial" panose="020B0604020202020204"/>
                <a:ea typeface="+mn-ea"/>
                <a:cs typeface="+mn-cs"/>
              </a:rPr>
              <a:t>Raccagni</a:t>
            </a:r>
            <a:r>
              <a:rPr kumimoji="0" lang="es-ES" sz="9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s-ES" sz="900" b="0" i="0" u="none" strike="noStrike" kern="1200" cap="none" spc="0" normalizeH="0" baseline="0" noProof="0" dirty="0" err="1">
                <a:ln>
                  <a:noFill/>
                </a:ln>
                <a:solidFill>
                  <a:prstClr val="white"/>
                </a:solidFill>
                <a:effectLst/>
                <a:uLnTx/>
                <a:uFillTx/>
                <a:latin typeface="Arial" panose="020B0604020202020204"/>
                <a:ea typeface="+mn-ea"/>
                <a:cs typeface="+mn-cs"/>
              </a:rPr>
              <a:t>CoFA</a:t>
            </a:r>
            <a:endParaRPr kumimoji="0" lang="es-ES" sz="9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1938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posición de imagen 5">
            <a:extLst>
              <a:ext uri="{FF2B5EF4-FFF2-40B4-BE49-F238E27FC236}">
                <a16:creationId xmlns:a16="http://schemas.microsoft.com/office/drawing/2014/main" id="{FF0BA174-6F2D-4AD1-A723-FF32536BF4B1}"/>
              </a:ext>
            </a:extLst>
          </p:cNvPr>
          <p:cNvGraphicFramePr>
            <a:graphicFrameLocks noGrp="1"/>
          </p:cNvGraphicFramePr>
          <p:nvPr>
            <p:ph idx="1"/>
          </p:nvPr>
        </p:nvGraphicFramePr>
        <p:xfrm>
          <a:off x="638333" y="1097280"/>
          <a:ext cx="7992001" cy="320437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6">
            <a:extLst>
              <a:ext uri="{FF2B5EF4-FFF2-40B4-BE49-F238E27FC236}">
                <a16:creationId xmlns:a16="http://schemas.microsoft.com/office/drawing/2014/main" id="{DD84F102-27EC-475F-8967-7EF75437E09B}"/>
              </a:ext>
            </a:extLst>
          </p:cNvPr>
          <p:cNvSpPr/>
          <p:nvPr/>
        </p:nvSpPr>
        <p:spPr>
          <a:xfrm>
            <a:off x="2738144" y="4760637"/>
            <a:ext cx="5653650" cy="173427"/>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err="1">
                <a:ln>
                  <a:noFill/>
                </a:ln>
                <a:solidFill>
                  <a:prstClr val="white"/>
                </a:solidFill>
                <a:effectLst/>
                <a:uLnTx/>
                <a:uFillTx/>
                <a:latin typeface="Arial" panose="020B0604020202020204"/>
                <a:ea typeface="+mn-ea"/>
                <a:cs typeface="+mn-cs"/>
              </a:rPr>
              <a:t>Elaboration</a:t>
            </a:r>
            <a:r>
              <a:rPr kumimoji="0" lang="es-ES" sz="900" b="0" i="0" u="none" strike="noStrike" kern="1200" cap="none" spc="0" normalizeH="0" baseline="0" noProof="0" dirty="0">
                <a:ln>
                  <a:noFill/>
                </a:ln>
                <a:solidFill>
                  <a:prstClr val="white"/>
                </a:solidFill>
                <a:effectLst/>
                <a:uLnTx/>
                <a:uFillTx/>
                <a:latin typeface="Arial" panose="020B0604020202020204"/>
                <a:ea typeface="+mn-ea"/>
                <a:cs typeface="+mn-cs"/>
              </a:rPr>
              <a:t> Farm. Laura </a:t>
            </a:r>
            <a:r>
              <a:rPr kumimoji="0" lang="es-ES" sz="900" b="0" i="0" u="none" strike="noStrike" kern="1200" cap="none" spc="0" normalizeH="0" baseline="0" noProof="0" dirty="0" err="1">
                <a:ln>
                  <a:noFill/>
                </a:ln>
                <a:solidFill>
                  <a:prstClr val="white"/>
                </a:solidFill>
                <a:effectLst/>
                <a:uLnTx/>
                <a:uFillTx/>
                <a:latin typeface="Arial" panose="020B0604020202020204"/>
                <a:ea typeface="+mn-ea"/>
                <a:cs typeface="+mn-cs"/>
              </a:rPr>
              <a:t>Raccagni</a:t>
            </a:r>
            <a:r>
              <a:rPr kumimoji="0" lang="es-ES" sz="9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s-ES" sz="900" b="0" i="0" u="none" strike="noStrike" kern="1200" cap="none" spc="0" normalizeH="0" baseline="0" noProof="0" dirty="0" err="1">
                <a:ln>
                  <a:noFill/>
                </a:ln>
                <a:solidFill>
                  <a:prstClr val="white"/>
                </a:solidFill>
                <a:effectLst/>
                <a:uLnTx/>
                <a:uFillTx/>
                <a:latin typeface="Arial" panose="020B0604020202020204"/>
                <a:ea typeface="+mn-ea"/>
                <a:cs typeface="+mn-cs"/>
              </a:rPr>
              <a:t>CoFA</a:t>
            </a:r>
            <a:endParaRPr kumimoji="0" lang="es-ES" sz="9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940696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3977" y="275998"/>
            <a:ext cx="8496000" cy="432000"/>
          </a:xfrm>
          <a:prstGeom prst="rect">
            <a:avLst/>
          </a:prstGeom>
        </p:spPr>
        <p:txBody>
          <a:bodyPr vert="horz" lIns="0" tIns="0" rIns="0" bIns="0" rtlCol="0" anchor="t" anchorCtr="0">
            <a:noAutofit/>
          </a:bodyPr>
          <a:lstStyle>
            <a:lvl1pPr algn="l" defTabSz="914400" rtl="0" eaLnBrk="1" latinLnBrk="0" hangingPunct="1">
              <a:lnSpc>
                <a:spcPts val="42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ts val="4200"/>
              </a:lnSpc>
              <a:spcBef>
                <a:spcPct val="0"/>
              </a:spcBef>
              <a:spcAft>
                <a:spcPts val="0"/>
              </a:spcAft>
              <a:buClrTx/>
              <a:buSzTx/>
              <a:buFontTx/>
              <a:buNone/>
              <a:tabLst/>
              <a:defRPr/>
            </a:pPr>
            <a:r>
              <a:rPr kumimoji="0" lang="en-GB" sz="2400" b="1" i="0" u="none" strike="noStrike" kern="1200" cap="none" spc="0" normalizeH="0" baseline="0" noProof="0" dirty="0">
                <a:ln>
                  <a:noFill/>
                </a:ln>
                <a:solidFill>
                  <a:schemeClr val="tx2"/>
                </a:solidFill>
                <a:effectLst/>
                <a:uLnTx/>
                <a:uFillTx/>
                <a:latin typeface="Arial" panose="020B0604020202020204"/>
                <a:ea typeface="+mj-ea"/>
                <a:cs typeface="+mj-cs"/>
              </a:rPr>
              <a:t>Programme of today’s webinar</a:t>
            </a:r>
          </a:p>
        </p:txBody>
      </p:sp>
      <p:sp>
        <p:nvSpPr>
          <p:cNvPr id="5" name="Content Placeholder 2"/>
          <p:cNvSpPr txBox="1">
            <a:spLocks/>
          </p:cNvSpPr>
          <p:nvPr/>
        </p:nvSpPr>
        <p:spPr>
          <a:xfrm>
            <a:off x="583977" y="1213011"/>
            <a:ext cx="8049035" cy="2872799"/>
          </a:xfrm>
          <a:prstGeom prst="rect">
            <a:avLst/>
          </a:prstGeom>
        </p:spPr>
        <p:txBody>
          <a:bodyPr vert="horz" lIns="0" tIns="0" rIns="0" bIns="0" rtlCol="0" anchor="t" anchorCtr="0">
            <a:noAutofit/>
          </a:bodyPr>
          <a:lstStyle>
            <a:lvl1pPr marL="0" indent="0" algn="l" defTabSz="914400" rtl="0" eaLnBrk="1" latinLnBrk="0" hangingPunct="1">
              <a:lnSpc>
                <a:spcPts val="2400"/>
              </a:lnSpc>
              <a:spcBef>
                <a:spcPts val="0"/>
              </a:spcBef>
              <a:buClr>
                <a:schemeClr val="tx1"/>
              </a:buClr>
              <a:buFont typeface="Arial" panose="020B0604020202020204" pitchFamily="34" charset="0"/>
              <a:buNone/>
              <a:defRPr sz="2400" kern="1200">
                <a:solidFill>
                  <a:schemeClr val="tx2"/>
                </a:solidFill>
                <a:latin typeface="+mn-lt"/>
                <a:ea typeface="+mn-ea"/>
                <a:cs typeface="+mn-cs"/>
              </a:defRPr>
            </a:lvl1pPr>
            <a:lvl2pPr marL="457200" indent="0" algn="l" defTabSz="914400" rtl="0" eaLnBrk="1" latinLnBrk="0" hangingPunct="1">
              <a:lnSpc>
                <a:spcPts val="2400"/>
              </a:lnSpc>
              <a:spcBef>
                <a:spcPts val="0"/>
              </a:spcBef>
              <a:buClr>
                <a:schemeClr val="tx2"/>
              </a:buClr>
              <a:buFont typeface="Arial" panose="020B0604020202020204" pitchFamily="34" charset="0"/>
              <a:buNone/>
              <a:defRPr sz="2000" i="1" kern="1200">
                <a:solidFill>
                  <a:schemeClr val="tx1">
                    <a:tint val="75000"/>
                  </a:schemeClr>
                </a:solidFill>
                <a:latin typeface="+mn-lt"/>
                <a:ea typeface="+mn-ea"/>
                <a:cs typeface="+mn-cs"/>
              </a:defRPr>
            </a:lvl2pPr>
            <a:lvl3pPr marL="914400" indent="0" algn="l" defTabSz="914400" rtl="0" eaLnBrk="1" latinLnBrk="0" hangingPunct="1">
              <a:lnSpc>
                <a:spcPts val="2400"/>
              </a:lnSpc>
              <a:spcBef>
                <a:spcPts val="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ts val="2400"/>
              </a:lnSpc>
              <a:spcBef>
                <a:spcPts val="0"/>
              </a:spcBef>
              <a:buClr>
                <a:schemeClr val="tx2"/>
              </a:buClr>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ts val="2400"/>
              </a:lnSpc>
              <a:spcBef>
                <a:spcPts val="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lvl="0" indent="-457200">
              <a:lnSpc>
                <a:spcPct val="100000"/>
              </a:lnSpc>
              <a:spcAft>
                <a:spcPts val="1200"/>
              </a:spcAft>
              <a:buClr>
                <a:prstClr val="black"/>
              </a:buClr>
              <a:buFont typeface="+mj-lt"/>
              <a:buAutoNum type="arabicPeriod"/>
              <a:defRPr/>
            </a:pPr>
            <a:r>
              <a:rPr lang="en-GB" sz="1600" dirty="0">
                <a:solidFill>
                  <a:schemeClr val="tx1"/>
                </a:solidFill>
              </a:rPr>
              <a:t>Introduction - Gonçalo Sousa Pinto</a:t>
            </a:r>
          </a:p>
          <a:p>
            <a:pPr marL="457200" lvl="0" indent="-457200">
              <a:lnSpc>
                <a:spcPct val="100000"/>
              </a:lnSpc>
              <a:spcAft>
                <a:spcPts val="1200"/>
              </a:spcAft>
              <a:buClr>
                <a:prstClr val="black"/>
              </a:buClr>
              <a:buFont typeface="+mj-lt"/>
              <a:buAutoNum type="arabicPeriod"/>
              <a:defRPr/>
            </a:pPr>
            <a:r>
              <a:rPr lang="en-GB" sz="1600" dirty="0">
                <a:solidFill>
                  <a:schemeClr val="tx1"/>
                </a:solidFill>
              </a:rPr>
              <a:t>How to secure the effective implementation of a pharmacy-based influenza immunisation campaign in the context of the COVID-19 pandemic? Best practices from the Southern Hemisphere </a:t>
            </a:r>
          </a:p>
          <a:p>
            <a:pPr marL="914400" lvl="1" indent="-457200">
              <a:lnSpc>
                <a:spcPct val="100000"/>
              </a:lnSpc>
              <a:spcAft>
                <a:spcPts val="1200"/>
              </a:spcAft>
              <a:buClr>
                <a:prstClr val="black"/>
              </a:buClr>
              <a:buFont typeface="+mj-lt"/>
              <a:buAutoNum type="alphaLcParenR"/>
              <a:defRPr/>
            </a:pPr>
            <a:r>
              <a:rPr lang="en-GB" sz="1600" b="1" dirty="0" err="1">
                <a:solidFill>
                  <a:schemeClr val="tx2"/>
                </a:solidFill>
              </a:rPr>
              <a:t>Mariet</a:t>
            </a:r>
            <a:r>
              <a:rPr lang="en-GB" sz="1600" b="1" dirty="0">
                <a:solidFill>
                  <a:schemeClr val="tx2"/>
                </a:solidFill>
              </a:rPr>
              <a:t> Eksteen, South Africa  – 15  min</a:t>
            </a:r>
          </a:p>
          <a:p>
            <a:pPr marL="914400" lvl="1" indent="-457200">
              <a:lnSpc>
                <a:spcPct val="100000"/>
              </a:lnSpc>
              <a:spcAft>
                <a:spcPts val="1200"/>
              </a:spcAft>
              <a:buClr>
                <a:prstClr val="black"/>
              </a:buClr>
              <a:buFont typeface="+mj-lt"/>
              <a:buAutoNum type="alphaLcParenR"/>
              <a:defRPr/>
            </a:pPr>
            <a:r>
              <a:rPr lang="en-GB" sz="1600" b="1" dirty="0">
                <a:solidFill>
                  <a:schemeClr val="tx2"/>
                </a:solidFill>
              </a:rPr>
              <a:t>Bettina </a:t>
            </a:r>
            <a:r>
              <a:rPr lang="en-GB" sz="1600" b="1" dirty="0" err="1">
                <a:solidFill>
                  <a:schemeClr val="tx2"/>
                </a:solidFill>
              </a:rPr>
              <a:t>Caponi</a:t>
            </a:r>
            <a:r>
              <a:rPr lang="en-GB" sz="1600" b="1" dirty="0">
                <a:solidFill>
                  <a:schemeClr val="tx2"/>
                </a:solidFill>
              </a:rPr>
              <a:t>, Argentina – 15  min</a:t>
            </a:r>
          </a:p>
          <a:p>
            <a:pPr marL="914400" lvl="1" indent="-457200">
              <a:lnSpc>
                <a:spcPct val="100000"/>
              </a:lnSpc>
              <a:spcAft>
                <a:spcPts val="1200"/>
              </a:spcAft>
              <a:buClr>
                <a:prstClr val="black"/>
              </a:buClr>
              <a:buFont typeface="+mj-lt"/>
              <a:buAutoNum type="alphaLcParenR"/>
              <a:defRPr/>
            </a:pPr>
            <a:r>
              <a:rPr lang="en-GB" sz="1600" b="1" dirty="0">
                <a:solidFill>
                  <a:schemeClr val="tx2"/>
                </a:solidFill>
              </a:rPr>
              <a:t>Andi </a:t>
            </a:r>
            <a:r>
              <a:rPr lang="en-GB" sz="1600" b="1" dirty="0" err="1">
                <a:solidFill>
                  <a:schemeClr val="tx2"/>
                </a:solidFill>
              </a:rPr>
              <a:t>Shirtcliffe</a:t>
            </a:r>
            <a:r>
              <a:rPr lang="en-GB" sz="1600" b="1" dirty="0">
                <a:solidFill>
                  <a:schemeClr val="tx2"/>
                </a:solidFill>
              </a:rPr>
              <a:t>, New </a:t>
            </a:r>
            <a:r>
              <a:rPr lang="en-GB" sz="1600" b="1" dirty="0" err="1">
                <a:solidFill>
                  <a:schemeClr val="tx2"/>
                </a:solidFill>
              </a:rPr>
              <a:t>Zeland</a:t>
            </a:r>
            <a:r>
              <a:rPr lang="en-GB" sz="1600" b="1" dirty="0">
                <a:solidFill>
                  <a:schemeClr val="tx2"/>
                </a:solidFill>
              </a:rPr>
              <a:t> – 15  min</a:t>
            </a:r>
          </a:p>
          <a:p>
            <a:pPr marL="457200" lvl="0" indent="-457200">
              <a:lnSpc>
                <a:spcPct val="100000"/>
              </a:lnSpc>
              <a:spcAft>
                <a:spcPts val="1200"/>
              </a:spcAft>
              <a:buClr>
                <a:prstClr val="black"/>
              </a:buClr>
              <a:buFont typeface="+mj-lt"/>
              <a:buAutoNum type="arabicPeriod"/>
              <a:defRPr/>
            </a:pPr>
            <a:r>
              <a:rPr lang="en-GB" sz="1600" dirty="0">
                <a:solidFill>
                  <a:schemeClr val="tx1"/>
                </a:solidFill>
              </a:rPr>
              <a:t>Panel discussion and questions from the audience – 30 min</a:t>
            </a:r>
          </a:p>
          <a:p>
            <a:pPr marL="457200" lvl="0" indent="-457200">
              <a:lnSpc>
                <a:spcPct val="100000"/>
              </a:lnSpc>
              <a:spcAft>
                <a:spcPts val="1200"/>
              </a:spcAft>
              <a:buClr>
                <a:prstClr val="black"/>
              </a:buClr>
              <a:buFont typeface="+mj-lt"/>
              <a:buAutoNum type="arabicPeriod"/>
              <a:defRPr/>
            </a:pPr>
            <a:r>
              <a:rPr lang="en-GB" sz="1600" dirty="0">
                <a:solidFill>
                  <a:schemeClr val="tx1"/>
                </a:solidFill>
              </a:rPr>
              <a:t>Wrap-up and take-home messages – 5 min</a:t>
            </a:r>
          </a:p>
        </p:txBody>
      </p:sp>
      <p:sp>
        <p:nvSpPr>
          <p:cNvPr id="6" name="Slide Number Placeholder 3"/>
          <p:cNvSpPr>
            <a:spLocks noGrp="1"/>
          </p:cNvSpPr>
          <p:nvPr>
            <p:ph type="sldNum" sz="quarter" idx="12"/>
          </p:nvPr>
        </p:nvSpPr>
        <p:spPr>
          <a:xfrm>
            <a:off x="8064000" y="5724002"/>
            <a:ext cx="720000" cy="14902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A04250-613F-4554-B44F-03A9E6B9A483}" type="slidenum">
              <a:rPr kumimoji="0" lang="en-GB" sz="900" b="0" i="0" u="none" strike="noStrike" kern="1200" cap="none" spc="0" normalizeH="0" baseline="0" noProof="0" smtClean="0">
                <a:ln>
                  <a:noFill/>
                </a:ln>
                <a:solidFill>
                  <a:srgbClr val="45C0EB"/>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900" b="0" i="0" u="none" strike="noStrike" kern="1200" cap="none" spc="0" normalizeH="0" baseline="0" noProof="0" dirty="0">
              <a:ln>
                <a:noFill/>
              </a:ln>
              <a:solidFill>
                <a:srgbClr val="45C0EB"/>
              </a:solidFill>
              <a:effectLst/>
              <a:uLnTx/>
              <a:uFillTx/>
              <a:latin typeface="Arial" panose="020B0604020202020204"/>
              <a:ea typeface="+mn-ea"/>
              <a:cs typeface="+mn-cs"/>
            </a:endParaRPr>
          </a:p>
        </p:txBody>
      </p:sp>
      <p:sp>
        <p:nvSpPr>
          <p:cNvPr id="7" name="Text Placeholder 4"/>
          <p:cNvSpPr txBox="1">
            <a:spLocks/>
          </p:cNvSpPr>
          <p:nvPr/>
        </p:nvSpPr>
        <p:spPr>
          <a:xfrm>
            <a:off x="476400" y="691531"/>
            <a:ext cx="8496150" cy="410300"/>
          </a:xfrm>
          <a:prstGeom prst="rect">
            <a:avLst/>
          </a:prstGeom>
        </p:spPr>
        <p:txBody>
          <a:bodyPr/>
          <a:lstStyle>
            <a:lvl1pPr marL="144000" indent="-144000" algn="l" defTabSz="914400" rtl="0" eaLnBrk="1" latinLnBrk="0" hangingPunct="1">
              <a:lnSpc>
                <a:spcPts val="2400"/>
              </a:lnSpc>
              <a:spcBef>
                <a:spcPts val="0"/>
              </a:spcBef>
              <a:buClr>
                <a:schemeClr val="tx1"/>
              </a:buClr>
              <a:buFont typeface="Arial" panose="020B0604020202020204" pitchFamily="34" charset="0"/>
              <a:buChar char="•"/>
              <a:defRPr sz="1800" kern="1200">
                <a:solidFill>
                  <a:schemeClr val="tx1"/>
                </a:solidFill>
                <a:latin typeface="+mn-lt"/>
                <a:ea typeface="+mn-ea"/>
                <a:cs typeface="+mn-cs"/>
              </a:defRPr>
            </a:lvl1pPr>
            <a:lvl2pPr marL="288000" indent="-144000" algn="l" defTabSz="914400" rtl="0" eaLnBrk="1" latinLnBrk="0" hangingPunct="1">
              <a:lnSpc>
                <a:spcPts val="2400"/>
              </a:lnSpc>
              <a:spcBef>
                <a:spcPts val="0"/>
              </a:spcBef>
              <a:buClr>
                <a:schemeClr val="tx2"/>
              </a:buClr>
              <a:buFont typeface="Arial" panose="020B0604020202020204" pitchFamily="34" charset="0"/>
              <a:buChar char="•"/>
              <a:defRPr sz="1600" i="1" kern="1200">
                <a:solidFill>
                  <a:schemeClr val="tx1"/>
                </a:solidFill>
                <a:latin typeface="+mn-lt"/>
                <a:ea typeface="+mn-ea"/>
                <a:cs typeface="+mn-cs"/>
              </a:defRPr>
            </a:lvl2pPr>
            <a:lvl3pPr marL="432000" indent="-144000" algn="l" defTabSz="914400" rtl="0" eaLnBrk="1" latinLnBrk="0" hangingPunct="1">
              <a:lnSpc>
                <a:spcPts val="24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3pPr>
            <a:lvl4pPr marL="576000" indent="-144000" algn="l" defTabSz="914400" rtl="0" eaLnBrk="1" latinLnBrk="0" hangingPunct="1">
              <a:lnSpc>
                <a:spcPts val="2400"/>
              </a:lnSpc>
              <a:spcBef>
                <a:spcPts val="0"/>
              </a:spcBef>
              <a:buClr>
                <a:schemeClr val="tx2"/>
              </a:buClr>
              <a:buFont typeface="Arial" panose="020B0604020202020204" pitchFamily="34" charset="0"/>
              <a:buChar char="•"/>
              <a:defRPr sz="1400" i="1" kern="1200">
                <a:solidFill>
                  <a:schemeClr val="tx1"/>
                </a:solidFill>
                <a:latin typeface="+mn-lt"/>
                <a:ea typeface="+mn-ea"/>
                <a:cs typeface="+mn-cs"/>
              </a:defRPr>
            </a:lvl4pPr>
            <a:lvl5pPr marL="720000" indent="-144000" algn="l" defTabSz="914400" rtl="0" eaLnBrk="1" latinLnBrk="0" hangingPunct="1">
              <a:lnSpc>
                <a:spcPts val="2400"/>
              </a:lnSpc>
              <a:spcBef>
                <a:spcPts val="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0"/>
              </a:spcBef>
              <a:spcAft>
                <a:spcPts val="0"/>
              </a:spcAft>
              <a:buClr>
                <a:prstClr val="black"/>
              </a:buClr>
              <a:buSzTx/>
              <a:buFont typeface="Arial" panose="020B0604020202020204" pitchFamily="34" charset="0"/>
              <a:buNone/>
              <a:tabLst/>
              <a:defRPr/>
            </a:pPr>
            <a:r>
              <a:rPr kumimoji="0" lang="en-GB" sz="1800" b="0" i="1" u="none" strike="noStrike" kern="1200" cap="none" spc="0" normalizeH="0" baseline="0" noProof="0" dirty="0">
                <a:ln>
                  <a:noFill/>
                </a:ln>
                <a:effectLst/>
                <a:uLnTx/>
                <a:uFillTx/>
                <a:latin typeface="Arial" panose="020B0604020202020204"/>
                <a:ea typeface="+mn-ea"/>
                <a:cs typeface="+mn-cs"/>
              </a:rPr>
              <a:t>Overview</a:t>
            </a:r>
          </a:p>
        </p:txBody>
      </p:sp>
      <p:sp>
        <p:nvSpPr>
          <p:cNvPr id="8" name="Footer Placeholder 1"/>
          <p:cNvSpPr>
            <a:spLocks noGrp="1"/>
          </p:cNvSpPr>
          <p:nvPr>
            <p:ph type="ftr" sz="quarter" idx="11"/>
          </p:nvPr>
        </p:nvSpPr>
        <p:spPr>
          <a:xfrm>
            <a:off x="2939972" y="6048083"/>
            <a:ext cx="5544273" cy="4206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©FIP: All the information in this video are confidential and cannot be copied, downloaded or reproduced without the formal approval of FIP (International Pharmaceutical Federation). </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Footer Placeholder 1"/>
          <p:cNvSpPr txBox="1">
            <a:spLocks/>
          </p:cNvSpPr>
          <p:nvPr/>
        </p:nvSpPr>
        <p:spPr>
          <a:xfrm>
            <a:off x="2841361" y="4599672"/>
            <a:ext cx="5791651" cy="420687"/>
          </a:xfrm>
          <a:prstGeom prst="rect">
            <a:avLst/>
          </a:prstGeom>
        </p:spPr>
        <p:txBody>
          <a:bodyPr vert="horz" lIns="0" tIns="0" rIns="0" bIns="0" rtlCol="0" anchor="t" anchorCtr="0">
            <a:noAutofit/>
          </a:bodyP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©FIP: All the information in this video are confidential and cannot be copied, downloaded or reproduced without the formal approval of FIP (International Pharmaceutical Federation). </a:t>
            </a: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34692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Coronavirus today</a:t>
            </a:r>
          </a:p>
        </p:txBody>
      </p:sp>
      <p:pic>
        <p:nvPicPr>
          <p:cNvPr id="6" name="Marcador de contenido 5" descr="Captura de pantalla de un celular&#10;&#10;Descripción generada automáticamente">
            <a:extLst>
              <a:ext uri="{FF2B5EF4-FFF2-40B4-BE49-F238E27FC236}">
                <a16:creationId xmlns:a16="http://schemas.microsoft.com/office/drawing/2014/main" id="{08B0FA20-E152-4913-9A05-25A0ACD2CC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776" y="1232535"/>
            <a:ext cx="4042429" cy="2987675"/>
          </a:xfrm>
        </p:spPr>
      </p:pic>
      <p:pic>
        <p:nvPicPr>
          <p:cNvPr id="8" name="Imagen 7" descr="Imagen que contiene texto, mapa&#10;&#10;Descripción generada automáticamente">
            <a:extLst>
              <a:ext uri="{FF2B5EF4-FFF2-40B4-BE49-F238E27FC236}">
                <a16:creationId xmlns:a16="http://schemas.microsoft.com/office/drawing/2014/main" id="{79298E20-E3A2-4588-9B62-86798F0E8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3465" y="548707"/>
            <a:ext cx="2373808" cy="4163022"/>
          </a:xfrm>
          <a:prstGeom prst="rect">
            <a:avLst/>
          </a:prstGeom>
        </p:spPr>
      </p:pic>
    </p:spTree>
    <p:extLst>
      <p:ext uri="{BB962C8B-B14F-4D97-AF65-F5344CB8AC3E}">
        <p14:creationId xmlns:p14="http://schemas.microsoft.com/office/powerpoint/2010/main" val="1224034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Coronavirus today</a:t>
            </a:r>
          </a:p>
        </p:txBody>
      </p:sp>
      <p:pic>
        <p:nvPicPr>
          <p:cNvPr id="7" name="Marcador de contenido 6" descr="Captura de pantalla de un celular&#10;&#10;Descripción generada automáticamente">
            <a:extLst>
              <a:ext uri="{FF2B5EF4-FFF2-40B4-BE49-F238E27FC236}">
                <a16:creationId xmlns:a16="http://schemas.microsoft.com/office/drawing/2014/main" id="{0EF6FEAC-4F6D-4402-B63F-5D499FD1499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914" y="1577023"/>
            <a:ext cx="3769853" cy="2700337"/>
          </a:xfrm>
        </p:spPr>
      </p:pic>
      <p:pic>
        <p:nvPicPr>
          <p:cNvPr id="9" name="Imagen 8" descr="Captura de pantalla de un celular&#10;&#10;Descripción generada automáticamente">
            <a:extLst>
              <a:ext uri="{FF2B5EF4-FFF2-40B4-BE49-F238E27FC236}">
                <a16:creationId xmlns:a16="http://schemas.microsoft.com/office/drawing/2014/main" id="{5F365746-2357-428E-9E7A-8600A18799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7172" y="1585732"/>
            <a:ext cx="4180952" cy="2742857"/>
          </a:xfrm>
          <a:prstGeom prst="rect">
            <a:avLst/>
          </a:prstGeom>
        </p:spPr>
      </p:pic>
    </p:spTree>
    <p:extLst>
      <p:ext uri="{BB962C8B-B14F-4D97-AF65-F5344CB8AC3E}">
        <p14:creationId xmlns:p14="http://schemas.microsoft.com/office/powerpoint/2010/main" val="4223896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         PHARMACIST AS ACTIVE MEMBERS OF HEALTH CARE TEAM</a:t>
            </a:r>
          </a:p>
        </p:txBody>
      </p:sp>
      <p:pic>
        <p:nvPicPr>
          <p:cNvPr id="5" name="Picture 2" descr="Resultado de imagen para pharmacist">
            <a:extLst>
              <a:ext uri="{FF2B5EF4-FFF2-40B4-BE49-F238E27FC236}">
                <a16:creationId xmlns:a16="http://schemas.microsoft.com/office/drawing/2014/main" id="{7A19AA59-DCE6-4F11-A1C3-6FA455483C96}"/>
              </a:ext>
            </a:extLst>
          </p:cNvPr>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t="12614" b="1261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305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See </a:t>
            </a:r>
            <a:r>
              <a:rPr lang="en-US" dirty="0"/>
              <a:t>you soon </a:t>
            </a:r>
            <a:r>
              <a:rPr lang="en-US"/>
              <a:t>in ARGENTINA</a:t>
            </a:r>
            <a:endParaRPr lang="en-GB" dirty="0"/>
          </a:p>
        </p:txBody>
      </p:sp>
      <p:pic>
        <p:nvPicPr>
          <p:cNvPr id="5" name="Marcador de posición de imagen 4" descr="Un lago con una montaña al fondo&#10;&#10;Descripción generada automáticamente">
            <a:extLst>
              <a:ext uri="{FF2B5EF4-FFF2-40B4-BE49-F238E27FC236}">
                <a16:creationId xmlns:a16="http://schemas.microsoft.com/office/drawing/2014/main" id="{3B57039A-1C7E-4E92-885D-594E763334AA}"/>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24948" b="24948"/>
          <a:stretch>
            <a:fillRect/>
          </a:stretch>
        </p:blipFill>
        <p:spPr>
          <a:xfrm>
            <a:off x="103368" y="2842471"/>
            <a:ext cx="3766214" cy="1408089"/>
          </a:xfrm>
        </p:spPr>
      </p:pic>
      <p:pic>
        <p:nvPicPr>
          <p:cNvPr id="7" name="Imagen 6" descr="Vista de lago con arboles y montañas&#10;&#10;Descripción generada automáticamente">
            <a:extLst>
              <a:ext uri="{FF2B5EF4-FFF2-40B4-BE49-F238E27FC236}">
                <a16:creationId xmlns:a16="http://schemas.microsoft.com/office/drawing/2014/main" id="{3097AA46-B6CD-4301-82C5-7027783D5C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2074" y="3148738"/>
            <a:ext cx="2841076" cy="1596984"/>
          </a:xfrm>
          <a:prstGeom prst="rect">
            <a:avLst/>
          </a:prstGeom>
        </p:spPr>
      </p:pic>
      <p:pic>
        <p:nvPicPr>
          <p:cNvPr id="9" name="Imagen 8" descr="Imagen que contiene montaña, naturaleza, valle, roca&#10;&#10;Descripción generada automáticamente">
            <a:extLst>
              <a:ext uri="{FF2B5EF4-FFF2-40B4-BE49-F238E27FC236}">
                <a16:creationId xmlns:a16="http://schemas.microsoft.com/office/drawing/2014/main" id="{7BDF0414-2297-4A6A-B430-9A51FFD1C8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223" y="1032705"/>
            <a:ext cx="2628900" cy="1733550"/>
          </a:xfrm>
          <a:prstGeom prst="rect">
            <a:avLst/>
          </a:prstGeom>
        </p:spPr>
      </p:pic>
      <p:pic>
        <p:nvPicPr>
          <p:cNvPr id="13" name="Imagen 12" descr="Una cascada en medio de cuerpo de agua&#10;&#10;Descripción generada automáticamente">
            <a:extLst>
              <a:ext uri="{FF2B5EF4-FFF2-40B4-BE49-F238E27FC236}">
                <a16:creationId xmlns:a16="http://schemas.microsoft.com/office/drawing/2014/main" id="{1C738121-BFB7-4954-9963-5B232CE820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0850" y="1083946"/>
            <a:ext cx="3162300" cy="1447800"/>
          </a:xfrm>
          <a:prstGeom prst="rect">
            <a:avLst/>
          </a:prstGeom>
        </p:spPr>
      </p:pic>
      <p:pic>
        <p:nvPicPr>
          <p:cNvPr id="15" name="Imagen 14" descr="Imagen que contiene montaña, naturaleza, agua, pista&#10;&#10;Descripción generada automáticamente">
            <a:extLst>
              <a:ext uri="{FF2B5EF4-FFF2-40B4-BE49-F238E27FC236}">
                <a16:creationId xmlns:a16="http://schemas.microsoft.com/office/drawing/2014/main" id="{AEABBCB5-BB07-4248-8563-7FBEAC92FD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5874" y="3075693"/>
            <a:ext cx="2619375" cy="1743075"/>
          </a:xfrm>
          <a:prstGeom prst="rect">
            <a:avLst/>
          </a:prstGeom>
        </p:spPr>
      </p:pic>
      <p:pic>
        <p:nvPicPr>
          <p:cNvPr id="18" name="Imagen 17" descr="Imagen que contiene exterior, hombre, parado, frente&#10;&#10;Descripción generada automáticamente">
            <a:extLst>
              <a:ext uri="{FF2B5EF4-FFF2-40B4-BE49-F238E27FC236}">
                <a16:creationId xmlns:a16="http://schemas.microsoft.com/office/drawing/2014/main" id="{D29CB7A0-2BF3-468C-8C70-B2D28881E1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82303" y="816509"/>
            <a:ext cx="2143125" cy="2143125"/>
          </a:xfrm>
          <a:prstGeom prst="rect">
            <a:avLst/>
          </a:prstGeom>
        </p:spPr>
      </p:pic>
    </p:spTree>
    <p:extLst>
      <p:ext uri="{BB962C8B-B14F-4D97-AF65-F5344CB8AC3E}">
        <p14:creationId xmlns:p14="http://schemas.microsoft.com/office/powerpoint/2010/main" val="523136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Thank you for your attention</a:t>
            </a:r>
          </a:p>
        </p:txBody>
      </p:sp>
      <p:sp>
        <p:nvSpPr>
          <p:cNvPr id="5" name="Text Placeholder 4">
            <a:extLst>
              <a:ext uri="{FF2B5EF4-FFF2-40B4-BE49-F238E27FC236}">
                <a16:creationId xmlns:a16="http://schemas.microsoft.com/office/drawing/2014/main" id="{891A4BBE-105B-4DEA-9215-012CECAF2ABA}"/>
              </a:ext>
            </a:extLst>
          </p:cNvPr>
          <p:cNvSpPr>
            <a:spLocks noGrp="1"/>
          </p:cNvSpPr>
          <p:nvPr>
            <p:ph type="body" idx="13"/>
          </p:nvPr>
        </p:nvSpPr>
        <p:spPr/>
        <p:txBody>
          <a:bodyPr/>
          <a:lstStyle/>
          <a:p>
            <a:r>
              <a:rPr lang="en-GB" dirty="0">
                <a:hlinkClick r:id="rId3"/>
              </a:rPr>
              <a:t>emailcaponi@yahoo.com.ar</a:t>
            </a:r>
            <a:endParaRPr lang="en-GB" dirty="0"/>
          </a:p>
          <a:p>
            <a:endParaRPr lang="en-GB" dirty="0"/>
          </a:p>
        </p:txBody>
      </p:sp>
    </p:spTree>
    <p:extLst>
      <p:ext uri="{BB962C8B-B14F-4D97-AF65-F5344CB8AC3E}">
        <p14:creationId xmlns:p14="http://schemas.microsoft.com/office/powerpoint/2010/main" val="20551133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04946" y="866692"/>
            <a:ext cx="3454792" cy="369331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err="1">
                <a:ln>
                  <a:noFill/>
                </a:ln>
                <a:solidFill>
                  <a:prstClr val="black"/>
                </a:solidFill>
                <a:effectLst/>
                <a:uLnTx/>
                <a:uFillTx/>
                <a:latin typeface="Arial" panose="020B0604020202020204"/>
                <a:ea typeface="+mn-ea"/>
                <a:cs typeface="+mn-cs"/>
              </a:rPr>
              <a:t>Thanks</a:t>
            </a:r>
            <a:r>
              <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s-ES_tradnl" sz="1800" b="0" i="0" u="none" strike="noStrike" kern="1200" cap="none" spc="0" normalizeH="0" baseline="0" noProof="0" dirty="0" err="1">
                <a:ln>
                  <a:noFill/>
                </a:ln>
                <a:solidFill>
                  <a:prstClr val="black"/>
                </a:solidFill>
                <a:effectLst/>
                <a:uLnTx/>
                <a:uFillTx/>
                <a:latin typeface="Arial" panose="020B0604020202020204"/>
                <a:ea typeface="+mn-ea"/>
                <a:cs typeface="+mn-cs"/>
              </a:rPr>
              <a:t>for</a:t>
            </a:r>
            <a:r>
              <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s-ES_tradnl" sz="1800" b="0" i="0" u="none" strike="noStrike" kern="1200" cap="none" spc="0" normalizeH="0" baseline="0" noProof="0" dirty="0" err="1">
                <a:ln>
                  <a:noFill/>
                </a:ln>
                <a:solidFill>
                  <a:prstClr val="black"/>
                </a:solidFill>
                <a:effectLst/>
                <a:uLnTx/>
                <a:uFillTx/>
                <a:latin typeface="Arial" panose="020B0604020202020204"/>
                <a:ea typeface="+mn-ea"/>
                <a:cs typeface="+mn-cs"/>
              </a:rPr>
              <a:t>your</a:t>
            </a:r>
            <a:r>
              <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rPr>
              <a:t> invaluable </a:t>
            </a:r>
            <a:r>
              <a:rPr kumimoji="0" lang="es-ES_tradnl" sz="1800" b="0" i="0" u="none" strike="noStrike" kern="1200" cap="none" spc="0" normalizeH="0" baseline="0" noProof="0" dirty="0" err="1">
                <a:ln>
                  <a:noFill/>
                </a:ln>
                <a:solidFill>
                  <a:prstClr val="black"/>
                </a:solidFill>
                <a:effectLst/>
                <a:uLnTx/>
                <a:uFillTx/>
                <a:latin typeface="Arial" panose="020B0604020202020204"/>
                <a:ea typeface="+mn-ea"/>
                <a:cs typeface="+mn-cs"/>
              </a:rPr>
              <a:t>help</a:t>
            </a:r>
            <a:r>
              <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rPr>
              <a:t>Farm. Marcela </a:t>
            </a:r>
            <a:r>
              <a:rPr kumimoji="0" lang="es-ES_tradnl" sz="1800" b="0" i="0" u="none" strike="noStrike" kern="1200" cap="none" spc="0" normalizeH="0" baseline="0" noProof="0" dirty="0" err="1">
                <a:ln>
                  <a:noFill/>
                </a:ln>
                <a:solidFill>
                  <a:prstClr val="black"/>
                </a:solidFill>
                <a:effectLst/>
                <a:uLnTx/>
                <a:uFillTx/>
                <a:latin typeface="Arial" panose="020B0604020202020204"/>
                <a:ea typeface="+mn-ea"/>
                <a:cs typeface="+mn-cs"/>
              </a:rPr>
              <a:t>Bonsignore</a:t>
            </a:r>
            <a:endPar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rPr>
              <a:t>Farm. Gustavo </a:t>
            </a:r>
            <a:r>
              <a:rPr kumimoji="0" lang="es-ES_tradnl" sz="1800" b="0" i="0" u="none" strike="noStrike" kern="1200" cap="none" spc="0" normalizeH="0" baseline="0" noProof="0" dirty="0" err="1">
                <a:ln>
                  <a:noFill/>
                </a:ln>
                <a:solidFill>
                  <a:prstClr val="black"/>
                </a:solidFill>
                <a:effectLst/>
                <a:uLnTx/>
                <a:uFillTx/>
                <a:latin typeface="Arial" panose="020B0604020202020204"/>
                <a:ea typeface="+mn-ea"/>
                <a:cs typeface="+mn-cs"/>
              </a:rPr>
              <a:t>Dodera</a:t>
            </a:r>
            <a:r>
              <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rPr>
              <a:t>Farm. Isabel Reinoso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rPr>
              <a:t>Farm. Liliana </a:t>
            </a:r>
            <a:r>
              <a:rPr kumimoji="0" lang="es-ES_tradnl" sz="1800" b="0" i="0" u="none" strike="noStrike" kern="1200" cap="none" spc="0" normalizeH="0" baseline="0" noProof="0" dirty="0" err="1">
                <a:ln>
                  <a:noFill/>
                </a:ln>
                <a:solidFill>
                  <a:prstClr val="black"/>
                </a:solidFill>
                <a:effectLst/>
                <a:uLnTx/>
                <a:uFillTx/>
                <a:latin typeface="Arial" panose="020B0604020202020204"/>
                <a:ea typeface="+mn-ea"/>
                <a:cs typeface="+mn-cs"/>
              </a:rPr>
              <a:t>Nogeras</a:t>
            </a:r>
            <a:endPar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rPr>
              <a:t>Farm. Ricardo </a:t>
            </a:r>
            <a:r>
              <a:rPr kumimoji="0" lang="es-ES_tradnl" sz="1800" b="0" i="0" u="none" strike="noStrike" kern="1200" cap="none" spc="0" normalizeH="0" baseline="0" noProof="0" dirty="0" err="1">
                <a:ln>
                  <a:noFill/>
                </a:ln>
                <a:solidFill>
                  <a:prstClr val="black"/>
                </a:solidFill>
                <a:effectLst/>
                <a:uLnTx/>
                <a:uFillTx/>
                <a:latin typeface="Arial" panose="020B0604020202020204"/>
                <a:ea typeface="+mn-ea"/>
                <a:cs typeface="+mn-cs"/>
              </a:rPr>
              <a:t>Pescenti</a:t>
            </a:r>
            <a:endPar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rPr>
              <a:t>Farm. Laura </a:t>
            </a:r>
            <a:r>
              <a:rPr kumimoji="0" lang="es-ES_tradnl" sz="1800" b="0" i="0" u="none" strike="noStrike" kern="1200" cap="none" spc="0" normalizeH="0" baseline="0" noProof="0" dirty="0" err="1">
                <a:ln>
                  <a:noFill/>
                </a:ln>
                <a:solidFill>
                  <a:prstClr val="black"/>
                </a:solidFill>
                <a:effectLst/>
                <a:uLnTx/>
                <a:uFillTx/>
                <a:latin typeface="Arial" panose="020B0604020202020204"/>
                <a:ea typeface="+mn-ea"/>
                <a:cs typeface="+mn-cs"/>
              </a:rPr>
              <a:t>Racagni</a:t>
            </a:r>
            <a:endPar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rPr>
              <a:t>Farm. Alicia Melo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rPr>
              <a:t>Farm. </a:t>
            </a:r>
            <a:r>
              <a:rPr kumimoji="0" lang="es-ES_tradnl" sz="1800" b="0" i="0" u="none" strike="noStrike" kern="1200" cap="none" spc="0" normalizeH="0" baseline="0" noProof="0" dirty="0" err="1">
                <a:ln>
                  <a:noFill/>
                </a:ln>
                <a:solidFill>
                  <a:prstClr val="black"/>
                </a:solidFill>
                <a:effectLst/>
                <a:uLnTx/>
                <a:uFillTx/>
                <a:latin typeface="Arial" panose="020B0604020202020204"/>
                <a:ea typeface="+mn-ea"/>
                <a:cs typeface="+mn-cs"/>
              </a:rPr>
              <a:t>Fabian</a:t>
            </a:r>
            <a:r>
              <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s-ES_tradnl" sz="1800" b="0" i="0" u="none" strike="noStrike" kern="1200" cap="none" spc="0" normalizeH="0" baseline="0" noProof="0" dirty="0" err="1">
                <a:ln>
                  <a:noFill/>
                </a:ln>
                <a:solidFill>
                  <a:prstClr val="black"/>
                </a:solidFill>
                <a:effectLst/>
                <a:uLnTx/>
                <a:uFillTx/>
                <a:latin typeface="Arial" panose="020B0604020202020204"/>
                <a:ea typeface="+mn-ea"/>
                <a:cs typeface="+mn-cs"/>
              </a:rPr>
              <a:t>Tirone</a:t>
            </a:r>
            <a:endPar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rPr>
              <a:t>Farm. Eugenia </a:t>
            </a:r>
            <a:r>
              <a:rPr kumimoji="0" lang="es-ES_tradnl" sz="1800" b="0" i="0" u="none" strike="noStrike" kern="1200" cap="none" spc="0" normalizeH="0" baseline="0" noProof="0" dirty="0" err="1">
                <a:ln>
                  <a:noFill/>
                </a:ln>
                <a:solidFill>
                  <a:prstClr val="black"/>
                </a:solidFill>
                <a:effectLst/>
                <a:uLnTx/>
                <a:uFillTx/>
                <a:latin typeface="Arial" panose="020B0604020202020204"/>
                <a:ea typeface="+mn-ea"/>
                <a:cs typeface="+mn-cs"/>
              </a:rPr>
              <a:t>Fabris</a:t>
            </a:r>
            <a:endPar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rPr>
              <a:t>Farm. Eduardo </a:t>
            </a:r>
            <a:r>
              <a:rPr kumimoji="0" lang="es-ES_tradnl" sz="1800" b="0" i="0" u="none" strike="noStrike" kern="1200" cap="none" spc="0" normalizeH="0" baseline="0" noProof="0" dirty="0" err="1">
                <a:ln>
                  <a:noFill/>
                </a:ln>
                <a:solidFill>
                  <a:prstClr val="black"/>
                </a:solidFill>
                <a:effectLst/>
                <a:uLnTx/>
                <a:uFillTx/>
                <a:latin typeface="Arial" panose="020B0604020202020204"/>
                <a:ea typeface="+mn-ea"/>
                <a:cs typeface="+mn-cs"/>
              </a:rPr>
              <a:t>Gutkind</a:t>
            </a:r>
            <a:endPar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dirty="0" err="1">
                <a:ln>
                  <a:noFill/>
                </a:ln>
                <a:solidFill>
                  <a:prstClr val="black"/>
                </a:solidFill>
                <a:effectLst/>
                <a:uLnTx/>
                <a:uFillTx/>
                <a:latin typeface="Arial" panose="020B0604020202020204"/>
                <a:ea typeface="+mn-ea"/>
                <a:cs typeface="+mn-cs"/>
              </a:rPr>
              <a:t>Matias</a:t>
            </a:r>
            <a:r>
              <a:rPr kumimoji="0" lang="es-ES_tradnl" sz="1800" b="0" i="0" u="none" strike="noStrike" kern="1200" cap="none" spc="0" normalizeH="0" baseline="0" noProof="0" dirty="0">
                <a:ln>
                  <a:noFill/>
                </a:ln>
                <a:solidFill>
                  <a:prstClr val="black"/>
                </a:solidFill>
                <a:effectLst/>
                <a:uLnTx/>
                <a:uFillTx/>
                <a:latin typeface="Arial" panose="020B0604020202020204"/>
                <a:ea typeface="+mn-ea"/>
                <a:cs typeface="+mn-cs"/>
              </a:rPr>
              <a:t> Aranda</a:t>
            </a:r>
          </a:p>
        </p:txBody>
      </p:sp>
    </p:spTree>
    <p:extLst>
      <p:ext uri="{BB962C8B-B14F-4D97-AF65-F5344CB8AC3E}">
        <p14:creationId xmlns:p14="http://schemas.microsoft.com/office/powerpoint/2010/main" val="1890212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s-ES_tradnl" dirty="0" err="1"/>
              <a:t>Andi</a:t>
            </a:r>
            <a:r>
              <a:rPr lang="es-ES_tradnl" dirty="0"/>
              <a:t> </a:t>
            </a:r>
            <a:r>
              <a:rPr lang="es-ES_tradnl" dirty="0" err="1"/>
              <a:t>Shirtcliffe</a:t>
            </a:r>
            <a:endParaRPr lang="en-GB" dirty="0"/>
          </a:p>
        </p:txBody>
      </p:sp>
      <p:sp>
        <p:nvSpPr>
          <p:cNvPr id="7" name="Title 1">
            <a:extLst>
              <a:ext uri="{FF2B5EF4-FFF2-40B4-BE49-F238E27FC236}">
                <a16:creationId xmlns:a16="http://schemas.microsoft.com/office/drawing/2014/main" id="{29F8AEF1-56F3-47E2-816E-A6E42A8D6752}"/>
              </a:ext>
            </a:extLst>
          </p:cNvPr>
          <p:cNvSpPr txBox="1">
            <a:spLocks/>
          </p:cNvSpPr>
          <p:nvPr/>
        </p:nvSpPr>
        <p:spPr>
          <a:xfrm>
            <a:off x="2520000" y="251138"/>
            <a:ext cx="6048000" cy="936000"/>
          </a:xfrm>
          <a:prstGeom prst="rect">
            <a:avLst/>
          </a:prstGeom>
        </p:spPr>
        <p:txBody>
          <a:bodyPr vert="horz" lIns="0" tIns="0" rIns="0" bIns="0" rtlCol="0" anchor="ctr" anchorCtr="0">
            <a:noAutofit/>
          </a:bodyPr>
          <a:lstStyle>
            <a:lvl1pPr algn="l" defTabSz="914400" rtl="0" eaLnBrk="1" latinLnBrk="0" hangingPunct="1">
              <a:lnSpc>
                <a:spcPts val="2400"/>
              </a:lnSpc>
              <a:spcBef>
                <a:spcPct val="0"/>
              </a:spcBef>
              <a:buNone/>
              <a:defRPr sz="2200" kern="1200" baseline="0">
                <a:solidFill>
                  <a:schemeClr val="tx1"/>
                </a:solidFill>
                <a:latin typeface="+mj-lt"/>
                <a:ea typeface="+mj-ea"/>
                <a:cs typeface="+mj-cs"/>
              </a:defRPr>
            </a:lvl1pPr>
          </a:lstStyle>
          <a:p>
            <a:pPr>
              <a:lnSpc>
                <a:spcPct val="100000"/>
              </a:lnSpc>
            </a:pPr>
            <a:br>
              <a:rPr lang="en-GB" b="1" dirty="0"/>
            </a:br>
            <a:r>
              <a:rPr lang="en-GB" sz="2000" b="1" dirty="0"/>
              <a:t>A view from New Zealand</a:t>
            </a:r>
            <a:endParaRPr lang="en-GB" sz="2000" i="1" dirty="0">
              <a:solidFill>
                <a:schemeClr val="tx2"/>
              </a:solidFill>
            </a:endParaRPr>
          </a:p>
        </p:txBody>
      </p:sp>
    </p:spTree>
    <p:extLst>
      <p:ext uri="{BB962C8B-B14F-4D97-AF65-F5344CB8AC3E}">
        <p14:creationId xmlns:p14="http://schemas.microsoft.com/office/powerpoint/2010/main" val="36524117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565336" y="382736"/>
            <a:ext cx="8496000" cy="432000"/>
          </a:xfrm>
        </p:spPr>
        <p:txBody>
          <a:bodyPr/>
          <a:lstStyle/>
          <a:p>
            <a:r>
              <a:rPr lang="en-GB" sz="2400" dirty="0"/>
              <a:t>Andi </a:t>
            </a:r>
            <a:r>
              <a:rPr lang="en-GB" sz="2400" dirty="0" err="1"/>
              <a:t>Shirtcliffe</a:t>
            </a:r>
            <a:br>
              <a:rPr lang="en-GB" sz="2400" dirty="0"/>
            </a:br>
            <a:endParaRPr lang="en-GB" sz="2400" dirty="0"/>
          </a:p>
        </p:txBody>
      </p:sp>
      <p:sp>
        <p:nvSpPr>
          <p:cNvPr id="12" name="Content Placeholder 1"/>
          <p:cNvSpPr txBox="1">
            <a:spLocks/>
          </p:cNvSpPr>
          <p:nvPr/>
        </p:nvSpPr>
        <p:spPr>
          <a:xfrm>
            <a:off x="491666" y="1512711"/>
            <a:ext cx="4699391" cy="1194494"/>
          </a:xfrm>
          <a:prstGeom prst="rect">
            <a:avLst/>
          </a:prstGeom>
        </p:spPr>
        <p:txBody>
          <a:bodyPr vert="horz" lIns="0" tIns="0" rIns="0" bIns="0" rtlCol="0" anchor="t" anchorCtr="0">
            <a:noAutofit/>
          </a:bodyPr>
          <a:lstStyle>
            <a:lvl1pPr marL="0" indent="0" algn="l" defTabSz="914400" rtl="0" eaLnBrk="1" latinLnBrk="0" hangingPunct="1">
              <a:lnSpc>
                <a:spcPts val="2400"/>
              </a:lnSpc>
              <a:spcBef>
                <a:spcPts val="0"/>
              </a:spcBef>
              <a:buClr>
                <a:schemeClr val="tx1"/>
              </a:buClr>
              <a:buFont typeface="Arial" panose="020B0604020202020204" pitchFamily="34" charset="0"/>
              <a:buNone/>
              <a:defRPr sz="2400" kern="1200">
                <a:solidFill>
                  <a:schemeClr val="tx2"/>
                </a:solidFill>
                <a:latin typeface="+mn-lt"/>
                <a:ea typeface="+mn-ea"/>
                <a:cs typeface="+mn-cs"/>
              </a:defRPr>
            </a:lvl1pPr>
            <a:lvl2pPr marL="457200" indent="0" algn="l" defTabSz="914400" rtl="0" eaLnBrk="1" latinLnBrk="0" hangingPunct="1">
              <a:lnSpc>
                <a:spcPts val="2400"/>
              </a:lnSpc>
              <a:spcBef>
                <a:spcPts val="0"/>
              </a:spcBef>
              <a:buClr>
                <a:schemeClr val="tx2"/>
              </a:buClr>
              <a:buFont typeface="Arial" panose="020B0604020202020204" pitchFamily="34" charset="0"/>
              <a:buNone/>
              <a:defRPr sz="2000" i="1" kern="1200">
                <a:solidFill>
                  <a:schemeClr val="tx1">
                    <a:tint val="75000"/>
                  </a:schemeClr>
                </a:solidFill>
                <a:latin typeface="+mn-lt"/>
                <a:ea typeface="+mn-ea"/>
                <a:cs typeface="+mn-cs"/>
              </a:defRPr>
            </a:lvl2pPr>
            <a:lvl3pPr marL="914400" indent="0" algn="l" defTabSz="914400" rtl="0" eaLnBrk="1" latinLnBrk="0" hangingPunct="1">
              <a:lnSpc>
                <a:spcPts val="2400"/>
              </a:lnSpc>
              <a:spcBef>
                <a:spcPts val="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ts val="2400"/>
              </a:lnSpc>
              <a:spcBef>
                <a:spcPts val="0"/>
              </a:spcBef>
              <a:buClr>
                <a:schemeClr val="tx2"/>
              </a:buClr>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ts val="2400"/>
              </a:lnSpc>
              <a:spcBef>
                <a:spcPts val="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92075" lvl="1"/>
            <a:r>
              <a:rPr lang="en-GB" sz="1800" dirty="0">
                <a:solidFill>
                  <a:schemeClr val="tx1"/>
                </a:solidFill>
              </a:rPr>
              <a:t>Clinical Chief Advisor -Quality Use of Medicines, Pharmacy, Allied Health </a:t>
            </a:r>
          </a:p>
          <a:p>
            <a:pPr marL="92075" lvl="1"/>
            <a:r>
              <a:rPr lang="en-GB" sz="1800" dirty="0">
                <a:solidFill>
                  <a:schemeClr val="tx2"/>
                </a:solidFill>
              </a:rPr>
              <a:t>Ministry of Health of New Zealand</a:t>
            </a:r>
          </a:p>
        </p:txBody>
      </p:sp>
      <p:sp>
        <p:nvSpPr>
          <p:cNvPr id="13" name="Footer Placeholder 1"/>
          <p:cNvSpPr>
            <a:spLocks noGrp="1"/>
          </p:cNvSpPr>
          <p:nvPr>
            <p:ph type="ftr" sz="quarter" idx="11"/>
          </p:nvPr>
        </p:nvSpPr>
        <p:spPr>
          <a:xfrm>
            <a:off x="2841362" y="4599674"/>
            <a:ext cx="4395258" cy="420687"/>
          </a:xfrm>
        </p:spPr>
        <p:txBody>
          <a:bodyPr/>
          <a:lstStyle/>
          <a:p>
            <a:pPr>
              <a:defRPr/>
            </a:pPr>
            <a:r>
              <a:rPr lang="en-GB" sz="1000" dirty="0">
                <a:solidFill>
                  <a:schemeClr val="tx1"/>
                </a:solidFill>
              </a:rPr>
              <a:t>©FIP: All the information in this video are confidential and cannot be copied, downloaded or reproduced without the formal approval of FIP (International Pharmaceutical Federation). </a:t>
            </a:r>
            <a:endParaRPr lang="en-US" sz="1000" dirty="0">
              <a:solidFill>
                <a:schemeClr val="tx1"/>
              </a:solidFill>
            </a:endParaRPr>
          </a:p>
        </p:txBody>
      </p:sp>
      <p:pic>
        <p:nvPicPr>
          <p:cNvPr id="8" name="Picture 7">
            <a:extLst>
              <a:ext uri="{FF2B5EF4-FFF2-40B4-BE49-F238E27FC236}">
                <a16:creationId xmlns:a16="http://schemas.microsoft.com/office/drawing/2014/main" id="{859AEF03-8088-401C-8ED3-677CAA6E83CA}"/>
              </a:ext>
            </a:extLst>
          </p:cNvPr>
          <p:cNvPicPr/>
          <p:nvPr/>
        </p:nvPicPr>
        <p:blipFill>
          <a:blip r:embed="rId3">
            <a:extLst>
              <a:ext uri="{28A0092B-C50C-407E-A947-70E740481C1C}">
                <a14:useLocalDpi xmlns:a14="http://schemas.microsoft.com/office/drawing/2010/main" val="0"/>
              </a:ext>
            </a:extLst>
          </a:blip>
          <a:srcRect/>
          <a:stretch/>
        </p:blipFill>
        <p:spPr bwMode="auto">
          <a:xfrm>
            <a:off x="6005263" y="1263854"/>
            <a:ext cx="2106379" cy="272847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5030689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1" y="2143410"/>
            <a:ext cx="7992000" cy="324000"/>
          </a:xfrm>
        </p:spPr>
        <p:txBody>
          <a:bodyPr/>
          <a:lstStyle/>
          <a:p>
            <a:r>
              <a:rPr lang="en-GB" dirty="0"/>
              <a:t>Any questions?</a:t>
            </a:r>
          </a:p>
        </p:txBody>
      </p:sp>
      <p:sp>
        <p:nvSpPr>
          <p:cNvPr id="6" name="Subtitle 5"/>
          <p:cNvSpPr>
            <a:spLocks noGrp="1"/>
          </p:cNvSpPr>
          <p:nvPr>
            <p:ph type="subTitle" idx="14"/>
          </p:nvPr>
        </p:nvSpPr>
        <p:spPr>
          <a:xfrm>
            <a:off x="575731" y="2467412"/>
            <a:ext cx="7992000" cy="324000"/>
          </a:xfrm>
        </p:spPr>
        <p:txBody>
          <a:bodyPr/>
          <a:lstStyle/>
          <a:p>
            <a:r>
              <a:rPr lang="en-GB" dirty="0"/>
              <a:t>Please use the questions box</a:t>
            </a:r>
          </a:p>
        </p:txBody>
      </p:sp>
      <p:sp>
        <p:nvSpPr>
          <p:cNvPr id="7" name="Footer Placeholder 1"/>
          <p:cNvSpPr>
            <a:spLocks noGrp="1"/>
          </p:cNvSpPr>
          <p:nvPr>
            <p:ph type="ftr" sz="quarter" idx="16"/>
          </p:nvPr>
        </p:nvSpPr>
        <p:spPr>
          <a:xfrm>
            <a:off x="2841363" y="4599674"/>
            <a:ext cx="4323820" cy="420687"/>
          </a:xfrm>
        </p:spPr>
        <p:txBody>
          <a:bodyPr/>
          <a:lstStyle/>
          <a:p>
            <a:pPr>
              <a:defRPr/>
            </a:pPr>
            <a:r>
              <a:rPr lang="en-GB" sz="1000" dirty="0">
                <a:solidFill>
                  <a:schemeClr val="tx1"/>
                </a:solidFill>
              </a:rPr>
              <a:t>©FIP: All the information in this video are confidential and cannot be copied, downloaded or reproduced without the formal approval of FIP (International Pharmaceutical Federation). </a:t>
            </a:r>
            <a:endParaRPr lang="en-US" sz="1000" dirty="0">
              <a:solidFill>
                <a:schemeClr val="tx1"/>
              </a:solidFill>
            </a:endParaRPr>
          </a:p>
        </p:txBody>
      </p:sp>
    </p:spTree>
    <p:extLst>
      <p:ext uri="{BB962C8B-B14F-4D97-AF65-F5344CB8AC3E}">
        <p14:creationId xmlns:p14="http://schemas.microsoft.com/office/powerpoint/2010/main" val="10722821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1" y="2143410"/>
            <a:ext cx="7992000" cy="324000"/>
          </a:xfrm>
        </p:spPr>
        <p:txBody>
          <a:bodyPr/>
          <a:lstStyle/>
          <a:p>
            <a:r>
              <a:rPr lang="en-GB" dirty="0"/>
              <a:t>Wrap up</a:t>
            </a:r>
          </a:p>
        </p:txBody>
      </p:sp>
      <p:sp>
        <p:nvSpPr>
          <p:cNvPr id="6" name="Subtitle 5"/>
          <p:cNvSpPr>
            <a:spLocks noGrp="1"/>
          </p:cNvSpPr>
          <p:nvPr>
            <p:ph type="subTitle" idx="14"/>
          </p:nvPr>
        </p:nvSpPr>
        <p:spPr>
          <a:xfrm>
            <a:off x="575731" y="2467412"/>
            <a:ext cx="7992000" cy="324000"/>
          </a:xfrm>
        </p:spPr>
        <p:txBody>
          <a:bodyPr/>
          <a:lstStyle/>
          <a:p>
            <a:r>
              <a:rPr lang="en-GB" dirty="0"/>
              <a:t>Conclusions</a:t>
            </a:r>
          </a:p>
        </p:txBody>
      </p:sp>
      <p:sp>
        <p:nvSpPr>
          <p:cNvPr id="7" name="Footer Placeholder 1"/>
          <p:cNvSpPr>
            <a:spLocks noGrp="1"/>
          </p:cNvSpPr>
          <p:nvPr>
            <p:ph type="ftr" sz="quarter" idx="16"/>
          </p:nvPr>
        </p:nvSpPr>
        <p:spPr>
          <a:xfrm>
            <a:off x="2841363" y="4599674"/>
            <a:ext cx="4438120" cy="420687"/>
          </a:xfrm>
        </p:spPr>
        <p:txBody>
          <a:bodyPr/>
          <a:lstStyle/>
          <a:p>
            <a:pPr>
              <a:defRPr/>
            </a:pPr>
            <a:r>
              <a:rPr lang="en-GB" sz="1000" dirty="0">
                <a:solidFill>
                  <a:schemeClr val="tx1"/>
                </a:solidFill>
              </a:rPr>
              <a:t>©FIP: All the information in this video are confidential and cannot be copied, downloaded or reproduced without the formal approval of FIP (International Pharmaceutical Federation). </a:t>
            </a:r>
            <a:endParaRPr lang="en-US" sz="1000" dirty="0">
              <a:solidFill>
                <a:schemeClr val="tx1"/>
              </a:solidFill>
            </a:endParaRPr>
          </a:p>
        </p:txBody>
      </p:sp>
    </p:spTree>
    <p:extLst>
      <p:ext uri="{BB962C8B-B14F-4D97-AF65-F5344CB8AC3E}">
        <p14:creationId xmlns:p14="http://schemas.microsoft.com/office/powerpoint/2010/main" val="727252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583977" y="275998"/>
            <a:ext cx="8496000" cy="432000"/>
          </a:xfrm>
          <a:prstGeom prst="rect">
            <a:avLst/>
          </a:prstGeom>
        </p:spPr>
        <p:txBody>
          <a:bodyPr vert="horz" lIns="0" tIns="0" rIns="0" bIns="0" rtlCol="0" anchor="t" anchorCtr="0">
            <a:noAutofit/>
          </a:bodyPr>
          <a:lstStyle>
            <a:lvl1pPr algn="l" defTabSz="914400" rtl="0" eaLnBrk="1" latinLnBrk="0" hangingPunct="1">
              <a:lnSpc>
                <a:spcPts val="42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ts val="4200"/>
              </a:lnSpc>
              <a:spcBef>
                <a:spcPct val="0"/>
              </a:spcBef>
              <a:spcAft>
                <a:spcPts val="0"/>
              </a:spcAft>
              <a:buClrTx/>
              <a:buSzTx/>
              <a:buFontTx/>
              <a:buNone/>
              <a:tabLst/>
              <a:defRPr/>
            </a:pPr>
            <a:r>
              <a:rPr kumimoji="0" lang="en-GB" sz="2400" b="1" i="0" u="none" strike="noStrike" kern="1200" cap="none" spc="0" normalizeH="0" baseline="0" noProof="0" dirty="0">
                <a:ln>
                  <a:noFill/>
                </a:ln>
                <a:solidFill>
                  <a:schemeClr val="tx2"/>
                </a:solidFill>
                <a:effectLst/>
                <a:uLnTx/>
                <a:uFillTx/>
                <a:latin typeface="Arial" panose="020B0604020202020204"/>
                <a:ea typeface="+mj-ea"/>
                <a:cs typeface="+mj-cs"/>
              </a:rPr>
              <a:t>Learning </a:t>
            </a:r>
            <a:r>
              <a:rPr kumimoji="0" lang="en-GB" sz="2400" b="1" i="0" u="none" strike="noStrike" kern="1200" cap="none" spc="0" normalizeH="0" baseline="0" noProof="0" dirty="0" err="1">
                <a:ln>
                  <a:noFill/>
                </a:ln>
                <a:solidFill>
                  <a:schemeClr val="tx2"/>
                </a:solidFill>
                <a:effectLst/>
                <a:uLnTx/>
                <a:uFillTx/>
                <a:latin typeface="Arial" panose="020B0604020202020204"/>
                <a:ea typeface="+mj-ea"/>
                <a:cs typeface="+mj-cs"/>
              </a:rPr>
              <a:t>ob</a:t>
            </a:r>
            <a:r>
              <a:rPr lang="en-GB" sz="2400" b="1" dirty="0" err="1">
                <a:solidFill>
                  <a:schemeClr val="tx2"/>
                </a:solidFill>
                <a:latin typeface="Arial" panose="020B0604020202020204"/>
              </a:rPr>
              <a:t>jectives</a:t>
            </a:r>
            <a:endParaRPr kumimoji="0" lang="en-GB" sz="2400" b="1" i="0" u="none" strike="noStrike" kern="1200" cap="none" spc="0" normalizeH="0" baseline="0" noProof="0" dirty="0">
              <a:ln>
                <a:noFill/>
              </a:ln>
              <a:solidFill>
                <a:schemeClr val="tx2"/>
              </a:solidFill>
              <a:effectLst/>
              <a:uLnTx/>
              <a:uFillTx/>
              <a:latin typeface="Arial" panose="020B0604020202020204"/>
              <a:ea typeface="+mj-ea"/>
              <a:cs typeface="+mj-cs"/>
            </a:endParaRPr>
          </a:p>
        </p:txBody>
      </p:sp>
      <p:sp>
        <p:nvSpPr>
          <p:cNvPr id="5" name="Content Placeholder 2"/>
          <p:cNvSpPr txBox="1">
            <a:spLocks/>
          </p:cNvSpPr>
          <p:nvPr/>
        </p:nvSpPr>
        <p:spPr>
          <a:xfrm>
            <a:off x="583977" y="1213011"/>
            <a:ext cx="8049035" cy="3044953"/>
          </a:xfrm>
          <a:prstGeom prst="rect">
            <a:avLst/>
          </a:prstGeom>
        </p:spPr>
        <p:txBody>
          <a:bodyPr vert="horz" lIns="0" tIns="0" rIns="0" bIns="0" rtlCol="0" anchor="t" anchorCtr="0">
            <a:noAutofit/>
          </a:bodyPr>
          <a:lstStyle>
            <a:lvl1pPr marL="0" indent="0" algn="l" defTabSz="914400" rtl="0" eaLnBrk="1" latinLnBrk="0" hangingPunct="1">
              <a:lnSpc>
                <a:spcPts val="2400"/>
              </a:lnSpc>
              <a:spcBef>
                <a:spcPts val="0"/>
              </a:spcBef>
              <a:buClr>
                <a:schemeClr val="tx1"/>
              </a:buClr>
              <a:buFont typeface="Arial" panose="020B0604020202020204" pitchFamily="34" charset="0"/>
              <a:buNone/>
              <a:defRPr sz="2400" kern="1200">
                <a:solidFill>
                  <a:schemeClr val="tx2"/>
                </a:solidFill>
                <a:latin typeface="+mn-lt"/>
                <a:ea typeface="+mn-ea"/>
                <a:cs typeface="+mn-cs"/>
              </a:defRPr>
            </a:lvl1pPr>
            <a:lvl2pPr marL="457200" indent="0" algn="l" defTabSz="914400" rtl="0" eaLnBrk="1" latinLnBrk="0" hangingPunct="1">
              <a:lnSpc>
                <a:spcPts val="2400"/>
              </a:lnSpc>
              <a:spcBef>
                <a:spcPts val="0"/>
              </a:spcBef>
              <a:buClr>
                <a:schemeClr val="tx2"/>
              </a:buClr>
              <a:buFont typeface="Arial" panose="020B0604020202020204" pitchFamily="34" charset="0"/>
              <a:buNone/>
              <a:defRPr sz="2000" i="1" kern="1200">
                <a:solidFill>
                  <a:schemeClr val="tx1">
                    <a:tint val="75000"/>
                  </a:schemeClr>
                </a:solidFill>
                <a:latin typeface="+mn-lt"/>
                <a:ea typeface="+mn-ea"/>
                <a:cs typeface="+mn-cs"/>
              </a:defRPr>
            </a:lvl2pPr>
            <a:lvl3pPr marL="914400" indent="0" algn="l" defTabSz="914400" rtl="0" eaLnBrk="1" latinLnBrk="0" hangingPunct="1">
              <a:lnSpc>
                <a:spcPts val="2400"/>
              </a:lnSpc>
              <a:spcBef>
                <a:spcPts val="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ts val="2400"/>
              </a:lnSpc>
              <a:spcBef>
                <a:spcPts val="0"/>
              </a:spcBef>
              <a:buClr>
                <a:schemeClr val="tx2"/>
              </a:buClr>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ts val="2400"/>
              </a:lnSpc>
              <a:spcBef>
                <a:spcPts val="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nSpc>
                <a:spcPct val="100000"/>
              </a:lnSpc>
              <a:spcAft>
                <a:spcPts val="1200"/>
              </a:spcAft>
              <a:buClr>
                <a:prstClr val="black"/>
              </a:buClr>
              <a:defRPr/>
            </a:pPr>
            <a:r>
              <a:rPr lang="en-GB" sz="1600" dirty="0">
                <a:solidFill>
                  <a:schemeClr val="tx1"/>
                </a:solidFill>
              </a:rPr>
              <a:t>After this webinar the participants should understand:</a:t>
            </a:r>
          </a:p>
          <a:p>
            <a:pPr marL="457200" lvl="0" indent="-457200">
              <a:lnSpc>
                <a:spcPct val="100000"/>
              </a:lnSpc>
              <a:spcAft>
                <a:spcPts val="1200"/>
              </a:spcAft>
              <a:buClr>
                <a:prstClr val="black"/>
              </a:buClr>
              <a:buFont typeface="+mj-lt"/>
              <a:buAutoNum type="arabicPeriod"/>
              <a:defRPr/>
            </a:pPr>
            <a:r>
              <a:rPr lang="en-GB" sz="1600" dirty="0">
                <a:solidFill>
                  <a:schemeClr val="tx1"/>
                </a:solidFill>
              </a:rPr>
              <a:t>The impact that pharmacy-based immunisation can have on vaccination coverage rates;</a:t>
            </a:r>
          </a:p>
          <a:p>
            <a:pPr marL="457200" lvl="0" indent="-457200">
              <a:lnSpc>
                <a:spcPct val="100000"/>
              </a:lnSpc>
              <a:spcAft>
                <a:spcPts val="1200"/>
              </a:spcAft>
              <a:buClr>
                <a:prstClr val="black"/>
              </a:buClr>
              <a:buFont typeface="+mj-lt"/>
              <a:buAutoNum type="arabicPeriod"/>
              <a:defRPr/>
            </a:pPr>
            <a:r>
              <a:rPr lang="en-GB" sz="1600" dirty="0">
                <a:solidFill>
                  <a:schemeClr val="tx1"/>
                </a:solidFill>
              </a:rPr>
              <a:t>Why vulnerable populations (older people and chronic patients) should be vaccinated against influenza, especially in the context of the pandemic </a:t>
            </a:r>
          </a:p>
          <a:p>
            <a:pPr marL="457200" lvl="0" indent="-457200">
              <a:lnSpc>
                <a:spcPct val="100000"/>
              </a:lnSpc>
              <a:spcAft>
                <a:spcPts val="1200"/>
              </a:spcAft>
              <a:buClr>
                <a:prstClr val="black"/>
              </a:buClr>
              <a:buFont typeface="+mj-lt"/>
              <a:buAutoNum type="arabicPeriod"/>
              <a:defRPr/>
            </a:pPr>
            <a:r>
              <a:rPr lang="en-GB" sz="1600" dirty="0">
                <a:solidFill>
                  <a:schemeClr val="tx1"/>
                </a:solidFill>
              </a:rPr>
              <a:t>The role that pharmacists can play in normal circumstances and in times of crisis in improving vaccination coverage</a:t>
            </a:r>
          </a:p>
          <a:p>
            <a:pPr marL="457200" lvl="0" indent="-457200">
              <a:lnSpc>
                <a:spcPct val="100000"/>
              </a:lnSpc>
              <a:spcAft>
                <a:spcPts val="1200"/>
              </a:spcAft>
              <a:buClr>
                <a:prstClr val="black"/>
              </a:buClr>
              <a:buFont typeface="+mj-lt"/>
              <a:buAutoNum type="arabicPeriod"/>
              <a:defRPr/>
            </a:pPr>
            <a:r>
              <a:rPr lang="en-GB" sz="1600" dirty="0">
                <a:solidFill>
                  <a:schemeClr val="tx1"/>
                </a:solidFill>
              </a:rPr>
              <a:t>How some countries in the Southern Hemisphere have adopted strategies to increase flu vaccination through pharmacies.</a:t>
            </a:r>
          </a:p>
          <a:p>
            <a:pPr marL="457200" lvl="0" indent="-457200">
              <a:lnSpc>
                <a:spcPct val="100000"/>
              </a:lnSpc>
              <a:spcAft>
                <a:spcPts val="1200"/>
              </a:spcAft>
              <a:buClr>
                <a:prstClr val="black"/>
              </a:buClr>
              <a:buFont typeface="+mj-lt"/>
              <a:buAutoNum type="arabicPeriod"/>
              <a:defRPr/>
            </a:pPr>
            <a:endParaRPr lang="en-GB" sz="1600" dirty="0">
              <a:solidFill>
                <a:schemeClr val="tx1"/>
              </a:solidFill>
            </a:endParaRPr>
          </a:p>
        </p:txBody>
      </p:sp>
      <p:sp>
        <p:nvSpPr>
          <p:cNvPr id="6" name="Slide Number Placeholder 3"/>
          <p:cNvSpPr>
            <a:spLocks noGrp="1"/>
          </p:cNvSpPr>
          <p:nvPr>
            <p:ph type="sldNum" sz="quarter" idx="12"/>
          </p:nvPr>
        </p:nvSpPr>
        <p:spPr>
          <a:xfrm>
            <a:off x="8064000" y="5724002"/>
            <a:ext cx="720000" cy="14902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A04250-613F-4554-B44F-03A9E6B9A483}" type="slidenum">
              <a:rPr kumimoji="0" lang="en-GB" sz="900" b="0" i="0" u="none" strike="noStrike" kern="1200" cap="none" spc="0" normalizeH="0" baseline="0" noProof="0" smtClean="0">
                <a:ln>
                  <a:noFill/>
                </a:ln>
                <a:solidFill>
                  <a:srgbClr val="45C0EB"/>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900" b="0" i="0" u="none" strike="noStrike" kern="1200" cap="none" spc="0" normalizeH="0" baseline="0" noProof="0" dirty="0">
              <a:ln>
                <a:noFill/>
              </a:ln>
              <a:solidFill>
                <a:srgbClr val="45C0EB"/>
              </a:solidFill>
              <a:effectLst/>
              <a:uLnTx/>
              <a:uFillTx/>
              <a:latin typeface="Arial" panose="020B0604020202020204"/>
              <a:ea typeface="+mn-ea"/>
              <a:cs typeface="+mn-cs"/>
            </a:endParaRPr>
          </a:p>
        </p:txBody>
      </p:sp>
      <p:sp>
        <p:nvSpPr>
          <p:cNvPr id="8" name="Footer Placeholder 1"/>
          <p:cNvSpPr>
            <a:spLocks noGrp="1"/>
          </p:cNvSpPr>
          <p:nvPr>
            <p:ph type="ftr" sz="quarter" idx="11"/>
          </p:nvPr>
        </p:nvSpPr>
        <p:spPr>
          <a:xfrm>
            <a:off x="2939972" y="6048083"/>
            <a:ext cx="5544273" cy="4206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©FIP: All the information in this video are confidential and cannot be copied, downloaded or reproduced without the formal approval of FIP (International Pharmaceutical Federation). </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Footer Placeholder 1"/>
          <p:cNvSpPr txBox="1">
            <a:spLocks/>
          </p:cNvSpPr>
          <p:nvPr/>
        </p:nvSpPr>
        <p:spPr>
          <a:xfrm>
            <a:off x="2841361" y="4599672"/>
            <a:ext cx="5791651" cy="420687"/>
          </a:xfrm>
          <a:prstGeom prst="rect">
            <a:avLst/>
          </a:prstGeom>
        </p:spPr>
        <p:txBody>
          <a:bodyPr vert="horz" lIns="0" tIns="0" rIns="0" bIns="0" rtlCol="0" anchor="t" anchorCtr="0">
            <a:noAutofit/>
          </a:bodyP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panose="020B0604020202020204"/>
                <a:ea typeface="+mn-ea"/>
                <a:cs typeface="+mn-cs"/>
              </a:rPr>
              <a:t>©FIP: All the information in this video are confidential and cannot be copied, downloaded or reproduced without the formal approval of FIP (International Pharmaceutical Federation). </a:t>
            </a:r>
            <a:endPar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50587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5FE9906-2FAE-47C4-80CE-032F24510036}"/>
              </a:ext>
            </a:extLst>
          </p:cNvPr>
          <p:cNvSpPr/>
          <p:nvPr/>
        </p:nvSpPr>
        <p:spPr>
          <a:xfrm>
            <a:off x="-300183" y="-117662"/>
            <a:ext cx="9901382" cy="1557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BBFAD42-C284-4F4D-A00C-558D3DDD31B2}"/>
              </a:ext>
            </a:extLst>
          </p:cNvPr>
          <p:cNvSpPr/>
          <p:nvPr/>
        </p:nvSpPr>
        <p:spPr>
          <a:xfrm>
            <a:off x="-221673" y="3666836"/>
            <a:ext cx="9901382" cy="1557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18785EE-6665-4641-8357-BBAE67596E1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9508DA5-5E75-4DB3-8D79-E20C04667957}"/>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FB6CED49-595D-40D4-91A7-5CE2A9D9F607}"/>
              </a:ext>
            </a:extLst>
          </p:cNvPr>
          <p:cNvSpPr>
            <a:spLocks noGrp="1"/>
          </p:cNvSpPr>
          <p:nvPr>
            <p:ph sz="half" idx="2"/>
          </p:nvPr>
        </p:nvSpPr>
        <p:spPr/>
        <p:txBody>
          <a:bodyPr/>
          <a:lstStyle/>
          <a:p>
            <a:endParaRPr lang="en-GB"/>
          </a:p>
        </p:txBody>
      </p:sp>
      <p:sp>
        <p:nvSpPr>
          <p:cNvPr id="5" name="Text Placeholder 4">
            <a:extLst>
              <a:ext uri="{FF2B5EF4-FFF2-40B4-BE49-F238E27FC236}">
                <a16:creationId xmlns:a16="http://schemas.microsoft.com/office/drawing/2014/main" id="{77C63BA1-3318-4B8C-83EE-BF9CB9372F1D}"/>
              </a:ext>
            </a:extLst>
          </p:cNvPr>
          <p:cNvSpPr>
            <a:spLocks noGrp="1"/>
          </p:cNvSpPr>
          <p:nvPr>
            <p:ph type="body" idx="13"/>
          </p:nvPr>
        </p:nvSpPr>
        <p:spPr/>
        <p:txBody>
          <a:bodyPr/>
          <a:lstStyle/>
          <a:p>
            <a:endParaRPr lang="en-GB"/>
          </a:p>
        </p:txBody>
      </p:sp>
      <p:sp>
        <p:nvSpPr>
          <p:cNvPr id="6" name="Subtitle 5">
            <a:extLst>
              <a:ext uri="{FF2B5EF4-FFF2-40B4-BE49-F238E27FC236}">
                <a16:creationId xmlns:a16="http://schemas.microsoft.com/office/drawing/2014/main" id="{65DDFCD6-5221-4C88-9394-978F9C8D481B}"/>
              </a:ext>
            </a:extLst>
          </p:cNvPr>
          <p:cNvSpPr>
            <a:spLocks noGrp="1"/>
          </p:cNvSpPr>
          <p:nvPr>
            <p:ph type="subTitle" idx="14"/>
          </p:nvPr>
        </p:nvSpPr>
        <p:spPr/>
        <p:txBody>
          <a:bodyPr/>
          <a:lstStyle/>
          <a:p>
            <a:endParaRPr lang="en-GB"/>
          </a:p>
        </p:txBody>
      </p:sp>
      <p:pic>
        <p:nvPicPr>
          <p:cNvPr id="1026" name="Picture 2" descr="Image preview">
            <a:extLst>
              <a:ext uri="{FF2B5EF4-FFF2-40B4-BE49-F238E27FC236}">
                <a16:creationId xmlns:a16="http://schemas.microsoft.com/office/drawing/2014/main" id="{821610AB-6E61-4974-8192-F980FCDD3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48996" cy="522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2003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7A7F7EC3-157A-45CD-A93E-9F2290E89E29}"/>
              </a:ext>
            </a:extLst>
          </p:cNvPr>
          <p:cNvSpPr>
            <a:spLocks noGrp="1"/>
          </p:cNvSpPr>
          <p:nvPr>
            <p:ph type="subTitle" idx="13"/>
          </p:nvPr>
        </p:nvSpPr>
        <p:spPr>
          <a:xfrm>
            <a:off x="575731" y="419488"/>
            <a:ext cx="7992000" cy="324000"/>
          </a:xfrm>
        </p:spPr>
        <p:txBody>
          <a:bodyPr anchor="t">
            <a:normAutofit/>
          </a:bodyPr>
          <a:lstStyle/>
          <a:p>
            <a:pPr>
              <a:spcAft>
                <a:spcPts val="600"/>
              </a:spcAft>
            </a:pPr>
            <a:r>
              <a:rPr lang="en-GB" b="1" i="0" dirty="0"/>
              <a:t>FIP upcoming webinars on the role of pharmacists in vaccination</a:t>
            </a:r>
          </a:p>
        </p:txBody>
      </p:sp>
      <p:graphicFrame>
        <p:nvGraphicFramePr>
          <p:cNvPr id="2" name="Table 1">
            <a:extLst>
              <a:ext uri="{FF2B5EF4-FFF2-40B4-BE49-F238E27FC236}">
                <a16:creationId xmlns:a16="http://schemas.microsoft.com/office/drawing/2014/main" id="{0CC52A20-4F8B-4DFD-B8B0-5C63B6AF1B24}"/>
              </a:ext>
            </a:extLst>
          </p:cNvPr>
          <p:cNvGraphicFramePr>
            <a:graphicFrameLocks noGrp="1"/>
          </p:cNvGraphicFramePr>
          <p:nvPr>
            <p:extLst>
              <p:ext uri="{D42A27DB-BD31-4B8C-83A1-F6EECF244321}">
                <p14:modId xmlns:p14="http://schemas.microsoft.com/office/powerpoint/2010/main" val="2201835767"/>
              </p:ext>
            </p:extLst>
          </p:nvPr>
        </p:nvGraphicFramePr>
        <p:xfrm>
          <a:off x="575731" y="1124291"/>
          <a:ext cx="7992000" cy="3189088"/>
        </p:xfrm>
        <a:graphic>
          <a:graphicData uri="http://schemas.openxmlformats.org/drawingml/2006/table">
            <a:tbl>
              <a:tblPr firstRow="1" firstCol="1" bandRow="1">
                <a:noFill/>
                <a:tableStyleId>{5C22544A-7EE6-4342-B048-85BDC9FD1C3A}</a:tableStyleId>
              </a:tblPr>
              <a:tblGrid>
                <a:gridCol w="1291413">
                  <a:extLst>
                    <a:ext uri="{9D8B030D-6E8A-4147-A177-3AD203B41FA5}">
                      <a16:colId xmlns:a16="http://schemas.microsoft.com/office/drawing/2014/main" val="2483615639"/>
                    </a:ext>
                  </a:extLst>
                </a:gridCol>
                <a:gridCol w="6700587">
                  <a:extLst>
                    <a:ext uri="{9D8B030D-6E8A-4147-A177-3AD203B41FA5}">
                      <a16:colId xmlns:a16="http://schemas.microsoft.com/office/drawing/2014/main" val="2058483564"/>
                    </a:ext>
                  </a:extLst>
                </a:gridCol>
              </a:tblGrid>
              <a:tr h="244840">
                <a:tc>
                  <a:txBody>
                    <a:bodyPr/>
                    <a:lstStyle/>
                    <a:p>
                      <a:pPr>
                        <a:lnSpc>
                          <a:spcPct val="107000"/>
                        </a:lnSpc>
                        <a:spcAft>
                          <a:spcPts val="0"/>
                        </a:spcAft>
                      </a:pPr>
                      <a:r>
                        <a:rPr lang="en-GB" sz="1200" b="1" cap="none" spc="30">
                          <a:solidFill>
                            <a:schemeClr val="tx1"/>
                          </a:solidFill>
                          <a:effectLst/>
                        </a:rPr>
                        <a:t>Date</a:t>
                      </a:r>
                      <a:endParaRPr lang="en-GB" sz="1200" b="1" cap="none" spc="30">
                        <a:solidFill>
                          <a:schemeClr val="tx1"/>
                        </a:solidFill>
                        <a:effectLst/>
                        <a:latin typeface="Calibri" panose="020F0502020204030204" pitchFamily="34" charset="0"/>
                        <a:ea typeface="Calibri" panose="020F0502020204030204" pitchFamily="34" charset="0"/>
                        <a:cs typeface="Myanmar Text" panose="020B0502040204020203" pitchFamily="34" charset="0"/>
                      </a:endParaRPr>
                    </a:p>
                  </a:txBody>
                  <a:tcPr marL="0" marR="6750" marT="0" marB="0" anchor="ctr">
                    <a:lnL w="12700" cmpd="sng">
                      <a:noFill/>
                    </a:lnL>
                    <a:lnR w="12700" cmpd="sng">
                      <a:noFill/>
                    </a:lnR>
                    <a:lnT w="19050" cap="flat" cmpd="sng" algn="ctr">
                      <a:solidFill>
                        <a:schemeClr val="accent1"/>
                      </a:solidFill>
                      <a:prstDash val="solid"/>
                    </a:lnT>
                    <a:lnB w="38100" cmpd="sng">
                      <a:noFill/>
                    </a:lnB>
                    <a:noFill/>
                  </a:tcPr>
                </a:tc>
                <a:tc>
                  <a:txBody>
                    <a:bodyPr/>
                    <a:lstStyle/>
                    <a:p>
                      <a:pPr>
                        <a:lnSpc>
                          <a:spcPct val="107000"/>
                        </a:lnSpc>
                        <a:spcAft>
                          <a:spcPts val="0"/>
                        </a:spcAft>
                      </a:pPr>
                      <a:r>
                        <a:rPr lang="en-GB" sz="1200" b="1" cap="none" spc="30" dirty="0">
                          <a:solidFill>
                            <a:schemeClr val="tx1"/>
                          </a:solidFill>
                          <a:effectLst/>
                        </a:rPr>
                        <a:t>Title</a:t>
                      </a:r>
                      <a:endParaRPr lang="en-GB" sz="1200" b="1" cap="none" spc="30" dirty="0">
                        <a:solidFill>
                          <a:schemeClr val="tx1"/>
                        </a:solidFill>
                        <a:effectLst/>
                        <a:latin typeface="Calibri" panose="020F0502020204030204" pitchFamily="34" charset="0"/>
                        <a:ea typeface="Calibri" panose="020F0502020204030204" pitchFamily="34" charset="0"/>
                        <a:cs typeface="Myanmar Text" panose="020B0502040204020203" pitchFamily="34" charset="0"/>
                      </a:endParaRPr>
                    </a:p>
                  </a:txBody>
                  <a:tcPr marL="0" marR="6750" marT="0" marB="0"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1178736833"/>
                  </a:ext>
                </a:extLst>
              </a:tr>
              <a:tr h="360123">
                <a:tc>
                  <a:txBody>
                    <a:bodyPr/>
                    <a:lstStyle/>
                    <a:p>
                      <a:pPr>
                        <a:lnSpc>
                          <a:spcPct val="107000"/>
                        </a:lnSpc>
                        <a:spcAft>
                          <a:spcPts val="0"/>
                        </a:spcAft>
                      </a:pPr>
                      <a:r>
                        <a:rPr lang="en-GB" sz="1100" cap="none" spc="0">
                          <a:solidFill>
                            <a:schemeClr val="tx1"/>
                          </a:solidFill>
                          <a:effectLst/>
                        </a:rPr>
                        <a:t>23 July</a:t>
                      </a:r>
                      <a:endParaRPr lang="en-GB" sz="1100" cap="none" spc="0">
                        <a:solidFill>
                          <a:schemeClr val="tx1"/>
                        </a:solidFill>
                        <a:effectLst/>
                        <a:latin typeface="Calibri" panose="020F0502020204030204" pitchFamily="34" charset="0"/>
                        <a:ea typeface="Calibri" panose="020F0502020204030204" pitchFamily="34" charset="0"/>
                        <a:cs typeface="Myanmar Text" panose="020B0502040204020203" pitchFamily="34" charset="0"/>
                      </a:endParaRPr>
                    </a:p>
                  </a:txBody>
                  <a:tcPr marL="33751" marR="36261" marT="0" marB="0" anchor="ctr">
                    <a:lnL w="12700" cmpd="sng">
                      <a:noFill/>
                      <a:prstDash val="solid"/>
                    </a:lnL>
                    <a:lnR w="12700" cmpd="sng">
                      <a:noFill/>
                      <a:prstDash val="solid"/>
                    </a:lnR>
                    <a:lnT w="9525" cap="flat" cmpd="sng" algn="ctr">
                      <a:noFill/>
                      <a:prstDash val="solid"/>
                      <a:round/>
                      <a:headEnd type="none" w="med" len="med"/>
                      <a:tailEnd type="none" w="med" len="med"/>
                    </a:lnT>
                    <a:lnB w="12700" cmpd="sng">
                      <a:noFill/>
                      <a:prstDash val="solid"/>
                    </a:lnB>
                    <a:solidFill>
                      <a:schemeClr val="accent1">
                        <a:lumMod val="20000"/>
                        <a:lumOff val="80000"/>
                      </a:schemeClr>
                    </a:solidFill>
                  </a:tcPr>
                </a:tc>
                <a:tc>
                  <a:txBody>
                    <a:bodyPr/>
                    <a:lstStyle/>
                    <a:p>
                      <a:pPr>
                        <a:lnSpc>
                          <a:spcPct val="107000"/>
                        </a:lnSpc>
                        <a:spcAft>
                          <a:spcPts val="0"/>
                        </a:spcAft>
                      </a:pPr>
                      <a:r>
                        <a:rPr lang="en-GB" sz="1100" cap="none" spc="0" dirty="0">
                          <a:solidFill>
                            <a:schemeClr val="tx1"/>
                          </a:solidFill>
                          <a:effectLst/>
                        </a:rPr>
                        <a:t>Who’s immune to fake news? Addressing patient motivation and vaccine hesitancy</a:t>
                      </a:r>
                      <a:endParaRPr lang="en-GB" sz="1100" cap="none" spc="0" dirty="0">
                        <a:solidFill>
                          <a:schemeClr val="tx1"/>
                        </a:solidFill>
                        <a:effectLst/>
                        <a:latin typeface="Calibri" panose="020F0502020204030204" pitchFamily="34" charset="0"/>
                        <a:ea typeface="Calibri" panose="020F0502020204030204" pitchFamily="34" charset="0"/>
                        <a:cs typeface="Myanmar Text" panose="020B0502040204020203" pitchFamily="34" charset="0"/>
                      </a:endParaRPr>
                    </a:p>
                  </a:txBody>
                  <a:tcPr marL="33751" marR="36261" marT="0" marB="0" anchor="ctr">
                    <a:lnL w="12700" cmpd="sng">
                      <a:noFill/>
                      <a:prstDash val="solid"/>
                    </a:lnL>
                    <a:lnR w="12700" cmpd="sng">
                      <a:noFill/>
                      <a:prstDash val="solid"/>
                    </a:lnR>
                    <a:lnT w="9525" cap="flat" cmpd="sng" algn="ctr">
                      <a:noFill/>
                      <a:prstDash val="solid"/>
                      <a:round/>
                      <a:headEnd type="none" w="med" len="med"/>
                      <a:tailEnd type="none" w="med" len="med"/>
                    </a:lnT>
                    <a:lnB w="12700" cmpd="sng">
                      <a:noFill/>
                      <a:prstDash val="solid"/>
                    </a:lnB>
                    <a:solidFill>
                      <a:schemeClr val="accent1">
                        <a:lumMod val="20000"/>
                        <a:lumOff val="80000"/>
                      </a:schemeClr>
                    </a:solidFill>
                  </a:tcPr>
                </a:tc>
                <a:extLst>
                  <a:ext uri="{0D108BD9-81ED-4DB2-BD59-A6C34878D82A}">
                    <a16:rowId xmlns:a16="http://schemas.microsoft.com/office/drawing/2014/main" val="1960519804"/>
                  </a:ext>
                </a:extLst>
              </a:tr>
              <a:tr h="381211">
                <a:tc>
                  <a:txBody>
                    <a:bodyPr/>
                    <a:lstStyle/>
                    <a:p>
                      <a:pPr>
                        <a:lnSpc>
                          <a:spcPct val="107000"/>
                        </a:lnSpc>
                        <a:spcAft>
                          <a:spcPts val="0"/>
                        </a:spcAft>
                      </a:pPr>
                      <a:r>
                        <a:rPr lang="en-GB" sz="1100" cap="none" spc="0" dirty="0">
                          <a:solidFill>
                            <a:schemeClr val="tx1"/>
                          </a:solidFill>
                          <a:effectLst/>
                        </a:rPr>
                        <a:t>6 August (TBC)</a:t>
                      </a:r>
                      <a:endParaRPr lang="en-GB" sz="1100" cap="none" spc="0" dirty="0">
                        <a:solidFill>
                          <a:schemeClr val="tx1"/>
                        </a:solidFill>
                        <a:effectLst/>
                        <a:latin typeface="Calibri" panose="020F0502020204030204" pitchFamily="34" charset="0"/>
                        <a:ea typeface="Calibri" panose="020F0502020204030204" pitchFamily="34" charset="0"/>
                        <a:cs typeface="Myanmar Text" panose="020B0502040204020203" pitchFamily="34" charset="0"/>
                      </a:endParaRPr>
                    </a:p>
                  </a:txBody>
                  <a:tcPr marL="0" marR="36261" marT="0" marB="0" anchor="ctr">
                    <a:lnL w="12700" cmpd="sng">
                      <a:noFill/>
                      <a:prstDash val="solid"/>
                    </a:lnL>
                    <a:lnR w="12700" cmpd="sng">
                      <a:noFill/>
                      <a:prstDash val="solid"/>
                    </a:lnR>
                    <a:lnT w="12700" cmpd="sng">
                      <a:noFill/>
                      <a:prstDash val="solid"/>
                    </a:lnT>
                    <a:lnB w="9525" cap="flat" cmpd="sng" algn="ctr">
                      <a:solidFill>
                        <a:schemeClr val="accent1"/>
                      </a:solidFill>
                      <a:prstDash val="solid"/>
                      <a:round/>
                      <a:headEnd type="none" w="med" len="med"/>
                      <a:tailEnd type="none" w="med" len="med"/>
                    </a:lnB>
                    <a:noFill/>
                  </a:tcPr>
                </a:tc>
                <a:tc>
                  <a:txBody>
                    <a:bodyPr/>
                    <a:lstStyle/>
                    <a:p>
                      <a:pPr>
                        <a:lnSpc>
                          <a:spcPct val="107000"/>
                        </a:lnSpc>
                        <a:spcAft>
                          <a:spcPts val="0"/>
                        </a:spcAft>
                      </a:pPr>
                      <a:r>
                        <a:rPr lang="en-GB" sz="1100" cap="none" spc="0" dirty="0">
                          <a:solidFill>
                            <a:schemeClr val="tx1"/>
                          </a:solidFill>
                          <a:effectLst/>
                        </a:rPr>
                        <a:t>An overview of current pharmacy impact on immunisation – Presentation of key findings from FIP's global report 2020</a:t>
                      </a:r>
                      <a:endParaRPr lang="en-GB" sz="1100" cap="none" spc="0" dirty="0">
                        <a:solidFill>
                          <a:schemeClr val="tx1"/>
                        </a:solidFill>
                        <a:effectLst/>
                        <a:latin typeface="Calibri" panose="020F0502020204030204" pitchFamily="34" charset="0"/>
                        <a:ea typeface="Calibri" panose="020F0502020204030204" pitchFamily="34" charset="0"/>
                        <a:cs typeface="Myanmar Text" panose="020B0502040204020203" pitchFamily="34" charset="0"/>
                      </a:endParaRPr>
                    </a:p>
                  </a:txBody>
                  <a:tcPr marL="0" marR="36261" marT="0" marB="0" anchor="ctr">
                    <a:lnL w="12700" cmpd="sng">
                      <a:noFill/>
                      <a:prstDash val="solid"/>
                    </a:lnL>
                    <a:lnR w="12700" cmpd="sng">
                      <a:noFill/>
                      <a:prstDash val="solid"/>
                    </a:lnR>
                    <a:lnT w="12700" cmpd="sng">
                      <a:noFill/>
                      <a:prstDash val="soli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35232166"/>
                  </a:ext>
                </a:extLst>
              </a:tr>
              <a:tr h="360123">
                <a:tc>
                  <a:txBody>
                    <a:bodyPr/>
                    <a:lstStyle/>
                    <a:p>
                      <a:pPr>
                        <a:lnSpc>
                          <a:spcPct val="107000"/>
                        </a:lnSpc>
                        <a:spcAft>
                          <a:spcPts val="0"/>
                        </a:spcAft>
                      </a:pPr>
                      <a:r>
                        <a:rPr lang="en-GB" sz="1100" cap="none" spc="0">
                          <a:solidFill>
                            <a:schemeClr val="tx1"/>
                          </a:solidFill>
                          <a:effectLst/>
                        </a:rPr>
                        <a:t>3 September</a:t>
                      </a:r>
                      <a:endParaRPr lang="en-GB" sz="1100" cap="none" spc="0">
                        <a:solidFill>
                          <a:schemeClr val="tx1"/>
                        </a:solidFill>
                        <a:effectLst/>
                        <a:latin typeface="Calibri" panose="020F0502020204030204" pitchFamily="34" charset="0"/>
                        <a:ea typeface="Calibri" panose="020F0502020204030204" pitchFamily="34" charset="0"/>
                        <a:cs typeface="Myanmar Text" panose="020B0502040204020203" pitchFamily="34" charset="0"/>
                      </a:endParaRPr>
                    </a:p>
                  </a:txBody>
                  <a:tcPr marL="33751" marR="36261" marT="0" marB="0" anchor="ctr">
                    <a:lnL w="12700" cmpd="sng">
                      <a:noFill/>
                      <a:prstDash val="solid"/>
                    </a:lnL>
                    <a:lnR w="12700" cmpd="sng">
                      <a:noFill/>
                      <a:prstDash val="solid"/>
                    </a:lnR>
                    <a:lnT w="9525" cap="flat" cmpd="sng" algn="ctr">
                      <a:solidFill>
                        <a:schemeClr val="accent1"/>
                      </a:solidFill>
                      <a:prstDash val="solid"/>
                      <a:round/>
                      <a:headEnd type="none" w="med" len="med"/>
                      <a:tailEnd type="none" w="med" len="med"/>
                    </a:lnT>
                    <a:lnB w="12700" cmpd="sng">
                      <a:noFill/>
                      <a:prstDash val="solid"/>
                    </a:lnB>
                    <a:solidFill>
                      <a:schemeClr val="accent1">
                        <a:lumMod val="20000"/>
                        <a:lumOff val="80000"/>
                      </a:schemeClr>
                    </a:solidFill>
                  </a:tcPr>
                </a:tc>
                <a:tc>
                  <a:txBody>
                    <a:bodyPr/>
                    <a:lstStyle/>
                    <a:p>
                      <a:pPr>
                        <a:lnSpc>
                          <a:spcPct val="107000"/>
                        </a:lnSpc>
                        <a:spcAft>
                          <a:spcPts val="0"/>
                        </a:spcAft>
                      </a:pPr>
                      <a:r>
                        <a:rPr lang="en-GB" sz="1100" cap="none" spc="0">
                          <a:solidFill>
                            <a:schemeClr val="tx1"/>
                          </a:solidFill>
                          <a:effectLst/>
                        </a:rPr>
                        <a:t>Give it a shot: Advocating for pharmacy-based vaccination and achieving legislative changes</a:t>
                      </a:r>
                      <a:endParaRPr lang="en-GB" sz="1100" cap="none" spc="0">
                        <a:solidFill>
                          <a:schemeClr val="tx1"/>
                        </a:solidFill>
                        <a:effectLst/>
                        <a:latin typeface="Calibri" panose="020F0502020204030204" pitchFamily="34" charset="0"/>
                        <a:ea typeface="Calibri" panose="020F0502020204030204" pitchFamily="34" charset="0"/>
                        <a:cs typeface="Myanmar Text" panose="020B0502040204020203" pitchFamily="34" charset="0"/>
                      </a:endParaRPr>
                    </a:p>
                  </a:txBody>
                  <a:tcPr marL="33751" marR="36261" marT="0" marB="0" anchor="ctr">
                    <a:lnL w="12700" cmpd="sng">
                      <a:noFill/>
                      <a:prstDash val="solid"/>
                    </a:lnL>
                    <a:lnR w="12700" cmpd="sng">
                      <a:noFill/>
                      <a:prstDash val="solid"/>
                    </a:lnR>
                    <a:lnT w="9525" cap="flat" cmpd="sng" algn="ctr">
                      <a:solidFill>
                        <a:schemeClr val="accent1"/>
                      </a:solidFill>
                      <a:prstDash val="solid"/>
                      <a:round/>
                      <a:headEnd type="none" w="med" len="med"/>
                      <a:tailEnd type="none" w="med" len="med"/>
                    </a:lnT>
                    <a:lnB w="12700" cmpd="sng">
                      <a:noFill/>
                      <a:prstDash val="solid"/>
                    </a:lnB>
                    <a:solidFill>
                      <a:schemeClr val="accent1">
                        <a:lumMod val="20000"/>
                        <a:lumOff val="80000"/>
                      </a:schemeClr>
                    </a:solidFill>
                  </a:tcPr>
                </a:tc>
                <a:extLst>
                  <a:ext uri="{0D108BD9-81ED-4DB2-BD59-A6C34878D82A}">
                    <a16:rowId xmlns:a16="http://schemas.microsoft.com/office/drawing/2014/main" val="1286398773"/>
                  </a:ext>
                </a:extLst>
              </a:tr>
              <a:tr h="381211">
                <a:tc>
                  <a:txBody>
                    <a:bodyPr/>
                    <a:lstStyle/>
                    <a:p>
                      <a:pPr>
                        <a:lnSpc>
                          <a:spcPct val="107000"/>
                        </a:lnSpc>
                        <a:spcAft>
                          <a:spcPts val="0"/>
                        </a:spcAft>
                      </a:pPr>
                      <a:r>
                        <a:rPr lang="en-GB" sz="1100" cap="none" spc="0">
                          <a:solidFill>
                            <a:schemeClr val="tx1"/>
                          </a:solidFill>
                          <a:effectLst/>
                        </a:rPr>
                        <a:t>15 September</a:t>
                      </a:r>
                      <a:endParaRPr lang="en-GB" sz="1100" cap="none" spc="0">
                        <a:solidFill>
                          <a:schemeClr val="tx1"/>
                        </a:solidFill>
                        <a:effectLst/>
                        <a:latin typeface="Calibri" panose="020F0502020204030204" pitchFamily="34" charset="0"/>
                        <a:ea typeface="Calibri" panose="020F0502020204030204" pitchFamily="34" charset="0"/>
                        <a:cs typeface="Myanmar Text" panose="020B0502040204020203" pitchFamily="34" charset="0"/>
                      </a:endParaRPr>
                    </a:p>
                  </a:txBody>
                  <a:tcPr marL="0" marR="36261" marT="0" marB="0" anchor="ctr">
                    <a:lnL w="12700" cmpd="sng">
                      <a:noFill/>
                      <a:prstDash val="solid"/>
                    </a:lnL>
                    <a:lnR w="12700" cmpd="sng">
                      <a:noFill/>
                      <a:prstDash val="solid"/>
                    </a:lnR>
                    <a:lnT w="12700" cmpd="sng">
                      <a:noFill/>
                      <a:prstDash val="solid"/>
                    </a:lnT>
                    <a:lnB w="9525" cap="flat" cmpd="sng" algn="ctr">
                      <a:solidFill>
                        <a:schemeClr val="accent1"/>
                      </a:solidFill>
                      <a:prstDash val="solid"/>
                      <a:round/>
                      <a:headEnd type="none" w="med" len="med"/>
                      <a:tailEnd type="none" w="med" len="med"/>
                    </a:lnB>
                    <a:noFill/>
                  </a:tcPr>
                </a:tc>
                <a:tc>
                  <a:txBody>
                    <a:bodyPr/>
                    <a:lstStyle/>
                    <a:p>
                      <a:pPr>
                        <a:lnSpc>
                          <a:spcPct val="107000"/>
                        </a:lnSpc>
                        <a:spcAft>
                          <a:spcPts val="0"/>
                        </a:spcAft>
                      </a:pPr>
                      <a:r>
                        <a:rPr lang="en-GB" sz="1100" cap="none" spc="0">
                          <a:solidFill>
                            <a:schemeClr val="tx1"/>
                          </a:solidFill>
                          <a:effectLst/>
                        </a:rPr>
                        <a:t>Can the World afford low vaccination coverage rates? </a:t>
                      </a:r>
                    </a:p>
                    <a:p>
                      <a:pPr>
                        <a:lnSpc>
                          <a:spcPct val="107000"/>
                        </a:lnSpc>
                        <a:spcAft>
                          <a:spcPts val="0"/>
                        </a:spcAft>
                      </a:pPr>
                      <a:r>
                        <a:rPr lang="en-GB" sz="1100" cap="none" spc="0">
                          <a:solidFill>
                            <a:schemeClr val="tx1"/>
                          </a:solidFill>
                          <a:effectLst/>
                        </a:rPr>
                        <a:t>Broadening vaccination gateways through pharmacies</a:t>
                      </a:r>
                      <a:endParaRPr lang="en-GB" sz="1100" cap="none" spc="0">
                        <a:solidFill>
                          <a:schemeClr val="tx1"/>
                        </a:solidFill>
                        <a:effectLst/>
                        <a:latin typeface="Calibri" panose="020F0502020204030204" pitchFamily="34" charset="0"/>
                        <a:ea typeface="Calibri" panose="020F0502020204030204" pitchFamily="34" charset="0"/>
                        <a:cs typeface="Myanmar Text" panose="020B0502040204020203" pitchFamily="34" charset="0"/>
                      </a:endParaRPr>
                    </a:p>
                  </a:txBody>
                  <a:tcPr marL="0" marR="36261" marT="0" marB="0" anchor="ctr">
                    <a:lnL w="12700" cmpd="sng">
                      <a:noFill/>
                      <a:prstDash val="solid"/>
                    </a:lnL>
                    <a:lnR w="12700" cmpd="sng">
                      <a:noFill/>
                      <a:prstDash val="solid"/>
                    </a:lnR>
                    <a:lnT w="12700" cmpd="sng">
                      <a:noFill/>
                      <a:prstDash val="soli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389356103"/>
                  </a:ext>
                </a:extLst>
              </a:tr>
              <a:tr h="360123">
                <a:tc>
                  <a:txBody>
                    <a:bodyPr/>
                    <a:lstStyle/>
                    <a:p>
                      <a:pPr>
                        <a:lnSpc>
                          <a:spcPct val="107000"/>
                        </a:lnSpc>
                        <a:spcAft>
                          <a:spcPts val="0"/>
                        </a:spcAft>
                      </a:pPr>
                      <a:r>
                        <a:rPr lang="en-GB" sz="1100" cap="none" spc="0">
                          <a:solidFill>
                            <a:schemeClr val="tx1"/>
                          </a:solidFill>
                          <a:effectLst/>
                        </a:rPr>
                        <a:t>16 September</a:t>
                      </a:r>
                      <a:endParaRPr lang="en-GB" sz="1100" cap="none" spc="0">
                        <a:solidFill>
                          <a:schemeClr val="tx1"/>
                        </a:solidFill>
                        <a:effectLst/>
                        <a:latin typeface="Calibri" panose="020F0502020204030204" pitchFamily="34" charset="0"/>
                        <a:ea typeface="Calibri" panose="020F0502020204030204" pitchFamily="34" charset="0"/>
                        <a:cs typeface="Myanmar Text" panose="020B0502040204020203" pitchFamily="34" charset="0"/>
                      </a:endParaRPr>
                    </a:p>
                  </a:txBody>
                  <a:tcPr marL="33751" marR="36261" marT="0" marB="0" anchor="ctr">
                    <a:lnL w="12700" cmpd="sng">
                      <a:noFill/>
                      <a:prstDash val="solid"/>
                    </a:lnL>
                    <a:lnR w="12700" cmpd="sng">
                      <a:noFill/>
                      <a:prstDash val="solid"/>
                    </a:lnR>
                    <a:lnT w="9525" cap="flat" cmpd="sng" algn="ctr">
                      <a:solidFill>
                        <a:schemeClr val="accent1"/>
                      </a:solidFill>
                      <a:prstDash val="solid"/>
                      <a:round/>
                      <a:headEnd type="none" w="med" len="med"/>
                      <a:tailEnd type="none" w="med" len="med"/>
                    </a:lnT>
                    <a:lnB w="12700" cmpd="sng">
                      <a:noFill/>
                      <a:prstDash val="solid"/>
                    </a:lnB>
                    <a:solidFill>
                      <a:schemeClr val="accent1">
                        <a:lumMod val="20000"/>
                        <a:lumOff val="80000"/>
                      </a:schemeClr>
                    </a:solidFill>
                  </a:tcPr>
                </a:tc>
                <a:tc>
                  <a:txBody>
                    <a:bodyPr/>
                    <a:lstStyle/>
                    <a:p>
                      <a:pPr>
                        <a:lnSpc>
                          <a:spcPct val="107000"/>
                        </a:lnSpc>
                        <a:spcAft>
                          <a:spcPts val="0"/>
                        </a:spcAft>
                      </a:pPr>
                      <a:r>
                        <a:rPr lang="en-GB" sz="1100" cap="none" spc="0">
                          <a:solidFill>
                            <a:schemeClr val="tx1"/>
                          </a:solidFill>
                          <a:effectLst/>
                        </a:rPr>
                        <a:t>Influenza vaccination: Strategic elements of development, supply and delivery for optimal prevention</a:t>
                      </a:r>
                      <a:endParaRPr lang="en-GB" sz="1100" cap="none" spc="0">
                        <a:solidFill>
                          <a:schemeClr val="tx1"/>
                        </a:solidFill>
                        <a:effectLst/>
                        <a:latin typeface="Calibri" panose="020F0502020204030204" pitchFamily="34" charset="0"/>
                        <a:ea typeface="Calibri" panose="020F0502020204030204" pitchFamily="34" charset="0"/>
                        <a:cs typeface="Myanmar Text" panose="020B0502040204020203" pitchFamily="34" charset="0"/>
                      </a:endParaRPr>
                    </a:p>
                  </a:txBody>
                  <a:tcPr marL="33751" marR="36261" marT="0" marB="0" anchor="ctr">
                    <a:lnL w="12700" cmpd="sng">
                      <a:noFill/>
                      <a:prstDash val="solid"/>
                    </a:lnL>
                    <a:lnR w="12700" cmpd="sng">
                      <a:noFill/>
                      <a:prstDash val="solid"/>
                    </a:lnR>
                    <a:lnT w="9525" cap="flat" cmpd="sng" algn="ctr">
                      <a:solidFill>
                        <a:schemeClr val="accent1"/>
                      </a:solidFill>
                      <a:prstDash val="solid"/>
                      <a:round/>
                      <a:headEnd type="none" w="med" len="med"/>
                      <a:tailEnd type="none" w="med" len="med"/>
                    </a:lnT>
                    <a:lnB w="12700" cmpd="sng">
                      <a:noFill/>
                      <a:prstDash val="solid"/>
                    </a:lnB>
                    <a:solidFill>
                      <a:schemeClr val="accent1">
                        <a:lumMod val="20000"/>
                        <a:lumOff val="80000"/>
                      </a:schemeClr>
                    </a:solidFill>
                  </a:tcPr>
                </a:tc>
                <a:extLst>
                  <a:ext uri="{0D108BD9-81ED-4DB2-BD59-A6C34878D82A}">
                    <a16:rowId xmlns:a16="http://schemas.microsoft.com/office/drawing/2014/main" val="2596658600"/>
                  </a:ext>
                </a:extLst>
              </a:tr>
              <a:tr h="381211">
                <a:tc>
                  <a:txBody>
                    <a:bodyPr/>
                    <a:lstStyle/>
                    <a:p>
                      <a:pPr>
                        <a:lnSpc>
                          <a:spcPct val="107000"/>
                        </a:lnSpc>
                        <a:spcAft>
                          <a:spcPts val="0"/>
                        </a:spcAft>
                      </a:pPr>
                      <a:r>
                        <a:rPr lang="en-GB" sz="1100" cap="none" spc="0">
                          <a:solidFill>
                            <a:schemeClr val="tx1"/>
                          </a:solidFill>
                          <a:effectLst/>
                        </a:rPr>
                        <a:t>18 September</a:t>
                      </a:r>
                      <a:endParaRPr lang="en-GB" sz="1100" cap="none" spc="0">
                        <a:solidFill>
                          <a:schemeClr val="tx1"/>
                        </a:solidFill>
                        <a:effectLst/>
                        <a:latin typeface="Calibri" panose="020F0502020204030204" pitchFamily="34" charset="0"/>
                        <a:ea typeface="Calibri" panose="020F0502020204030204" pitchFamily="34" charset="0"/>
                        <a:cs typeface="Myanmar Text" panose="020B0502040204020203" pitchFamily="34" charset="0"/>
                      </a:endParaRPr>
                    </a:p>
                  </a:txBody>
                  <a:tcPr marL="0" marR="36261" marT="0" marB="0" anchor="ctr">
                    <a:lnL w="12700" cmpd="sng">
                      <a:noFill/>
                      <a:prstDash val="solid"/>
                    </a:lnL>
                    <a:lnR w="12700" cmpd="sng">
                      <a:noFill/>
                      <a:prstDash val="solid"/>
                    </a:lnR>
                    <a:lnT w="12700" cmpd="sng">
                      <a:noFill/>
                      <a:prstDash val="solid"/>
                    </a:lnT>
                    <a:lnB w="9525" cap="flat" cmpd="sng" algn="ctr">
                      <a:solidFill>
                        <a:schemeClr val="accent1"/>
                      </a:solidFill>
                      <a:prstDash val="solid"/>
                      <a:round/>
                      <a:headEnd type="none" w="med" len="med"/>
                      <a:tailEnd type="none" w="med" len="med"/>
                    </a:lnB>
                    <a:noFill/>
                  </a:tcPr>
                </a:tc>
                <a:tc>
                  <a:txBody>
                    <a:bodyPr/>
                    <a:lstStyle/>
                    <a:p>
                      <a:pPr>
                        <a:lnSpc>
                          <a:spcPct val="107000"/>
                        </a:lnSpc>
                        <a:spcAft>
                          <a:spcPts val="0"/>
                        </a:spcAft>
                      </a:pPr>
                      <a:r>
                        <a:rPr lang="en-GB" sz="1100" cap="none" spc="0">
                          <a:solidFill>
                            <a:schemeClr val="tx1"/>
                          </a:solidFill>
                          <a:effectLst/>
                        </a:rPr>
                        <a:t>Vaccination in practice - A training course – Part 1. The value of vaccines for society and special populations</a:t>
                      </a:r>
                      <a:endParaRPr lang="en-GB" sz="1100" cap="none" spc="0">
                        <a:solidFill>
                          <a:schemeClr val="tx1"/>
                        </a:solidFill>
                        <a:effectLst/>
                        <a:latin typeface="Calibri" panose="020F0502020204030204" pitchFamily="34" charset="0"/>
                        <a:ea typeface="Calibri" panose="020F0502020204030204" pitchFamily="34" charset="0"/>
                        <a:cs typeface="Myanmar Text" panose="020B0502040204020203" pitchFamily="34" charset="0"/>
                      </a:endParaRPr>
                    </a:p>
                  </a:txBody>
                  <a:tcPr marL="0" marR="36261" marT="0" marB="0" anchor="ctr">
                    <a:lnL w="12700" cmpd="sng">
                      <a:noFill/>
                      <a:prstDash val="solid"/>
                    </a:lnL>
                    <a:lnR w="12700" cmpd="sng">
                      <a:noFill/>
                      <a:prstDash val="solid"/>
                    </a:lnR>
                    <a:lnT w="12700" cmpd="sng">
                      <a:noFill/>
                      <a:prstDash val="soli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28470527"/>
                  </a:ext>
                </a:extLst>
              </a:tr>
              <a:tr h="360123">
                <a:tc>
                  <a:txBody>
                    <a:bodyPr/>
                    <a:lstStyle/>
                    <a:p>
                      <a:pPr>
                        <a:lnSpc>
                          <a:spcPct val="107000"/>
                        </a:lnSpc>
                        <a:spcAft>
                          <a:spcPts val="0"/>
                        </a:spcAft>
                      </a:pPr>
                      <a:r>
                        <a:rPr lang="en-GB" sz="1100" cap="none" spc="0">
                          <a:solidFill>
                            <a:schemeClr val="tx1"/>
                          </a:solidFill>
                          <a:effectLst/>
                        </a:rPr>
                        <a:t>19 November</a:t>
                      </a:r>
                      <a:endParaRPr lang="en-GB" sz="1100" cap="none" spc="0">
                        <a:solidFill>
                          <a:schemeClr val="tx1"/>
                        </a:solidFill>
                        <a:effectLst/>
                        <a:latin typeface="Calibri" panose="020F0502020204030204" pitchFamily="34" charset="0"/>
                        <a:ea typeface="Calibri" panose="020F0502020204030204" pitchFamily="34" charset="0"/>
                        <a:cs typeface="Myanmar Text" panose="020B0502040204020203" pitchFamily="34" charset="0"/>
                      </a:endParaRPr>
                    </a:p>
                  </a:txBody>
                  <a:tcPr marL="33751" marR="36261" marT="0" marB="0" anchor="ctr">
                    <a:lnL w="12700" cmpd="sng">
                      <a:noFill/>
                      <a:prstDash val="solid"/>
                    </a:lnL>
                    <a:lnR w="12700" cmpd="sng">
                      <a:noFill/>
                      <a:prstDash val="solid"/>
                    </a:lnR>
                    <a:lnT w="9525" cap="flat" cmpd="sng" algn="ctr">
                      <a:solidFill>
                        <a:schemeClr val="accent1"/>
                      </a:solidFill>
                      <a:prstDash val="solid"/>
                      <a:round/>
                      <a:headEnd type="none" w="med" len="med"/>
                      <a:tailEnd type="none" w="med" len="med"/>
                    </a:lnT>
                    <a:lnB w="12700" cmpd="sng">
                      <a:noFill/>
                      <a:prstDash val="solid"/>
                    </a:lnB>
                    <a:solidFill>
                      <a:schemeClr val="accent1">
                        <a:lumMod val="20000"/>
                        <a:lumOff val="80000"/>
                      </a:schemeClr>
                    </a:solidFill>
                  </a:tcPr>
                </a:tc>
                <a:tc>
                  <a:txBody>
                    <a:bodyPr/>
                    <a:lstStyle/>
                    <a:p>
                      <a:pPr>
                        <a:lnSpc>
                          <a:spcPct val="107000"/>
                        </a:lnSpc>
                        <a:spcAft>
                          <a:spcPts val="0"/>
                        </a:spcAft>
                      </a:pPr>
                      <a:r>
                        <a:rPr lang="en-GB" sz="1100" cap="none" spc="0">
                          <a:solidFill>
                            <a:schemeClr val="tx1"/>
                          </a:solidFill>
                          <a:effectLst/>
                        </a:rPr>
                        <a:t>Vaccination in practice - A training course - Part 2. Vaccine safety and confidence</a:t>
                      </a:r>
                      <a:endParaRPr lang="en-GB" sz="1100" cap="none" spc="0">
                        <a:solidFill>
                          <a:schemeClr val="tx1"/>
                        </a:solidFill>
                        <a:effectLst/>
                        <a:latin typeface="Calibri" panose="020F0502020204030204" pitchFamily="34" charset="0"/>
                        <a:ea typeface="Calibri" panose="020F0502020204030204" pitchFamily="34" charset="0"/>
                        <a:cs typeface="Myanmar Text" panose="020B0502040204020203" pitchFamily="34" charset="0"/>
                      </a:endParaRPr>
                    </a:p>
                  </a:txBody>
                  <a:tcPr marL="33751" marR="36261" marT="0" marB="0" anchor="ctr">
                    <a:lnL w="12700" cmpd="sng">
                      <a:noFill/>
                      <a:prstDash val="solid"/>
                    </a:lnL>
                    <a:lnR w="12700" cmpd="sng">
                      <a:noFill/>
                      <a:prstDash val="solid"/>
                    </a:lnR>
                    <a:lnT w="9525" cap="flat" cmpd="sng" algn="ctr">
                      <a:solidFill>
                        <a:schemeClr val="accent1"/>
                      </a:solidFill>
                      <a:prstDash val="solid"/>
                      <a:round/>
                      <a:headEnd type="none" w="med" len="med"/>
                      <a:tailEnd type="none" w="med" len="med"/>
                    </a:lnT>
                    <a:lnB w="12700" cmpd="sng">
                      <a:noFill/>
                      <a:prstDash val="solid"/>
                    </a:lnB>
                    <a:solidFill>
                      <a:schemeClr val="accent1">
                        <a:lumMod val="20000"/>
                        <a:lumOff val="80000"/>
                      </a:schemeClr>
                    </a:solidFill>
                  </a:tcPr>
                </a:tc>
                <a:extLst>
                  <a:ext uri="{0D108BD9-81ED-4DB2-BD59-A6C34878D82A}">
                    <a16:rowId xmlns:a16="http://schemas.microsoft.com/office/drawing/2014/main" val="256612112"/>
                  </a:ext>
                </a:extLst>
              </a:tr>
              <a:tr h="360123">
                <a:tc>
                  <a:txBody>
                    <a:bodyPr/>
                    <a:lstStyle/>
                    <a:p>
                      <a:pPr>
                        <a:lnSpc>
                          <a:spcPct val="107000"/>
                        </a:lnSpc>
                        <a:spcAft>
                          <a:spcPts val="0"/>
                        </a:spcAft>
                      </a:pPr>
                      <a:r>
                        <a:rPr lang="en-GB" sz="1100" cap="none" spc="0" dirty="0">
                          <a:solidFill>
                            <a:schemeClr val="tx1"/>
                          </a:solidFill>
                          <a:effectLst/>
                        </a:rPr>
                        <a:t>13 January</a:t>
                      </a:r>
                      <a:endParaRPr lang="en-GB" sz="1100" cap="none" spc="0" dirty="0">
                        <a:solidFill>
                          <a:schemeClr val="tx1"/>
                        </a:solidFill>
                        <a:effectLst/>
                        <a:latin typeface="Calibri" panose="020F0502020204030204" pitchFamily="34" charset="0"/>
                        <a:ea typeface="Calibri" panose="020F0502020204030204" pitchFamily="34" charset="0"/>
                        <a:cs typeface="Myanmar Text" panose="020B0502040204020203" pitchFamily="34" charset="0"/>
                      </a:endParaRPr>
                    </a:p>
                  </a:txBody>
                  <a:tcPr marL="0" marR="36261" marT="0" marB="0" anchor="ctr">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0"/>
                        </a:spcAft>
                      </a:pPr>
                      <a:r>
                        <a:rPr lang="en-GB" sz="1100" cap="none" spc="0" dirty="0">
                          <a:solidFill>
                            <a:schemeClr val="tx1"/>
                          </a:solidFill>
                          <a:effectLst/>
                        </a:rPr>
                        <a:t>Vaccination in practice - A training course - Part 3. Vaccination procedures and common errors</a:t>
                      </a:r>
                      <a:endParaRPr lang="en-GB" sz="1100" cap="none" spc="0" dirty="0">
                        <a:solidFill>
                          <a:schemeClr val="tx1"/>
                        </a:solidFill>
                        <a:effectLst/>
                        <a:latin typeface="Calibri" panose="020F0502020204030204" pitchFamily="34" charset="0"/>
                        <a:ea typeface="Calibri" panose="020F0502020204030204" pitchFamily="34" charset="0"/>
                        <a:cs typeface="Myanmar Text" panose="020B0502040204020203" pitchFamily="34" charset="0"/>
                      </a:endParaRPr>
                    </a:p>
                  </a:txBody>
                  <a:tcPr marL="0" marR="36261" marT="0" marB="0"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11262650"/>
                  </a:ext>
                </a:extLst>
              </a:tr>
            </a:tbl>
          </a:graphicData>
        </a:graphic>
      </p:graphicFrame>
    </p:spTree>
    <p:extLst>
      <p:ext uri="{BB962C8B-B14F-4D97-AF65-F5344CB8AC3E}">
        <p14:creationId xmlns:p14="http://schemas.microsoft.com/office/powerpoint/2010/main" val="41041774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Thank you for attending!</a:t>
            </a:r>
          </a:p>
        </p:txBody>
      </p:sp>
      <p:sp>
        <p:nvSpPr>
          <p:cNvPr id="4" name="Text Placeholder 3"/>
          <p:cNvSpPr>
            <a:spLocks noGrp="1"/>
          </p:cNvSpPr>
          <p:nvPr>
            <p:ph type="body" idx="13"/>
          </p:nvPr>
        </p:nvSpPr>
        <p:spPr>
          <a:xfrm>
            <a:off x="1038106" y="2160000"/>
            <a:ext cx="7067788" cy="1800000"/>
          </a:xfrm>
        </p:spPr>
        <p:txBody>
          <a:bodyPr/>
          <a:lstStyle/>
          <a:p>
            <a:r>
              <a:rPr lang="en-US" dirty="0"/>
              <a:t>Please provide feedback through the survey you will see at the end of the event</a:t>
            </a:r>
          </a:p>
        </p:txBody>
      </p:sp>
    </p:spTree>
    <p:extLst>
      <p:ext uri="{BB962C8B-B14F-4D97-AF65-F5344CB8AC3E}">
        <p14:creationId xmlns:p14="http://schemas.microsoft.com/office/powerpoint/2010/main" val="1655757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3977" y="275998"/>
            <a:ext cx="8496000" cy="432000"/>
          </a:xfrm>
          <a:prstGeom prst="rect">
            <a:avLst/>
          </a:prstGeom>
        </p:spPr>
        <p:txBody>
          <a:bodyPr vert="horz" lIns="0" tIns="0" rIns="0" bIns="0" rtlCol="0" anchor="t" anchorCtr="0">
            <a:noAutofit/>
          </a:bodyPr>
          <a:lstStyle>
            <a:lvl1pPr algn="l" defTabSz="914400" rtl="0" eaLnBrk="1" latinLnBrk="0" hangingPunct="1">
              <a:lnSpc>
                <a:spcPts val="42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ts val="4200"/>
              </a:lnSpc>
              <a:spcBef>
                <a:spcPct val="0"/>
              </a:spcBef>
              <a:spcAft>
                <a:spcPts val="0"/>
              </a:spcAft>
              <a:buClrTx/>
              <a:buSzTx/>
              <a:buFontTx/>
              <a:buNone/>
              <a:tabLst/>
              <a:defRPr/>
            </a:pPr>
            <a:r>
              <a:rPr lang="en-GB" sz="2400" b="1" dirty="0">
                <a:solidFill>
                  <a:schemeClr val="tx2"/>
                </a:solidFill>
                <a:latin typeface="Arial" panose="020B0604020202020204"/>
              </a:rPr>
              <a:t>Introduction</a:t>
            </a:r>
            <a:endParaRPr kumimoji="0" lang="en-GB" sz="2400" b="1" i="0" u="none" strike="noStrike" kern="1200" cap="none" spc="0" normalizeH="0" baseline="0" noProof="0" dirty="0">
              <a:ln>
                <a:noFill/>
              </a:ln>
              <a:solidFill>
                <a:schemeClr val="tx2"/>
              </a:solidFill>
              <a:effectLst/>
              <a:uLnTx/>
              <a:uFillTx/>
              <a:latin typeface="Arial" panose="020B0604020202020204"/>
              <a:ea typeface="+mj-ea"/>
              <a:cs typeface="+mj-cs"/>
            </a:endParaRPr>
          </a:p>
        </p:txBody>
      </p:sp>
      <p:sp>
        <p:nvSpPr>
          <p:cNvPr id="5" name="Content Placeholder 2"/>
          <p:cNvSpPr txBox="1">
            <a:spLocks/>
          </p:cNvSpPr>
          <p:nvPr/>
        </p:nvSpPr>
        <p:spPr>
          <a:xfrm>
            <a:off x="583977" y="1213011"/>
            <a:ext cx="8049035" cy="3044953"/>
          </a:xfrm>
          <a:prstGeom prst="rect">
            <a:avLst/>
          </a:prstGeom>
        </p:spPr>
        <p:txBody>
          <a:bodyPr vert="horz" lIns="0" tIns="0" rIns="0" bIns="0" rtlCol="0" anchor="t" anchorCtr="0">
            <a:noAutofit/>
          </a:bodyPr>
          <a:lstStyle>
            <a:lvl1pPr marL="0" indent="0" algn="l" defTabSz="914400" rtl="0" eaLnBrk="1" latinLnBrk="0" hangingPunct="1">
              <a:lnSpc>
                <a:spcPts val="2400"/>
              </a:lnSpc>
              <a:spcBef>
                <a:spcPts val="0"/>
              </a:spcBef>
              <a:buClr>
                <a:schemeClr val="tx1"/>
              </a:buClr>
              <a:buFont typeface="Arial" panose="020B0604020202020204" pitchFamily="34" charset="0"/>
              <a:buNone/>
              <a:defRPr sz="2400" kern="1200">
                <a:solidFill>
                  <a:schemeClr val="tx2"/>
                </a:solidFill>
                <a:latin typeface="+mn-lt"/>
                <a:ea typeface="+mn-ea"/>
                <a:cs typeface="+mn-cs"/>
              </a:defRPr>
            </a:lvl1pPr>
            <a:lvl2pPr marL="457200" indent="0" algn="l" defTabSz="914400" rtl="0" eaLnBrk="1" latinLnBrk="0" hangingPunct="1">
              <a:lnSpc>
                <a:spcPts val="2400"/>
              </a:lnSpc>
              <a:spcBef>
                <a:spcPts val="0"/>
              </a:spcBef>
              <a:buClr>
                <a:schemeClr val="tx2"/>
              </a:buClr>
              <a:buFont typeface="Arial" panose="020B0604020202020204" pitchFamily="34" charset="0"/>
              <a:buNone/>
              <a:defRPr sz="2000" i="1" kern="1200">
                <a:solidFill>
                  <a:schemeClr val="tx1">
                    <a:tint val="75000"/>
                  </a:schemeClr>
                </a:solidFill>
                <a:latin typeface="+mn-lt"/>
                <a:ea typeface="+mn-ea"/>
                <a:cs typeface="+mn-cs"/>
              </a:defRPr>
            </a:lvl2pPr>
            <a:lvl3pPr marL="914400" indent="0" algn="l" defTabSz="914400" rtl="0" eaLnBrk="1" latinLnBrk="0" hangingPunct="1">
              <a:lnSpc>
                <a:spcPts val="2400"/>
              </a:lnSpc>
              <a:spcBef>
                <a:spcPts val="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ts val="2400"/>
              </a:lnSpc>
              <a:spcBef>
                <a:spcPts val="0"/>
              </a:spcBef>
              <a:buClr>
                <a:schemeClr val="tx2"/>
              </a:buClr>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ts val="2400"/>
              </a:lnSpc>
              <a:spcBef>
                <a:spcPts val="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5750" lvl="0" indent="-285750">
              <a:lnSpc>
                <a:spcPct val="100000"/>
              </a:lnSpc>
              <a:spcAft>
                <a:spcPts val="600"/>
              </a:spcAft>
              <a:buClr>
                <a:prstClr val="black"/>
              </a:buClr>
              <a:buFont typeface="Arial" panose="020B0604020202020204" pitchFamily="34" charset="0"/>
              <a:buChar char="•"/>
              <a:defRPr/>
            </a:pPr>
            <a:r>
              <a:rPr lang="en-GB" sz="1600" dirty="0">
                <a:solidFill>
                  <a:schemeClr val="tx1"/>
                </a:solidFill>
              </a:rPr>
              <a:t>What can we expect as the COVID-19 pandemic evolves and seasonal influenza comes again?</a:t>
            </a:r>
          </a:p>
          <a:p>
            <a:pPr marL="285750" lvl="0" indent="-285750">
              <a:lnSpc>
                <a:spcPct val="100000"/>
              </a:lnSpc>
              <a:spcAft>
                <a:spcPts val="600"/>
              </a:spcAft>
              <a:buClr>
                <a:prstClr val="black"/>
              </a:buClr>
              <a:buFont typeface="Arial" panose="020B0604020202020204" pitchFamily="34" charset="0"/>
              <a:buChar char="•"/>
              <a:defRPr/>
            </a:pPr>
            <a:r>
              <a:rPr lang="en-GB" sz="1600" dirty="0">
                <a:solidFill>
                  <a:schemeClr val="tx1"/>
                </a:solidFill>
              </a:rPr>
              <a:t>How can the epidemiology and biology of these infections inform our preparation strategies?</a:t>
            </a:r>
          </a:p>
          <a:p>
            <a:pPr marL="285750" lvl="0" indent="-285750">
              <a:lnSpc>
                <a:spcPct val="100000"/>
              </a:lnSpc>
              <a:spcAft>
                <a:spcPts val="600"/>
              </a:spcAft>
              <a:buClr>
                <a:prstClr val="black"/>
              </a:buClr>
              <a:buFont typeface="Arial" panose="020B0604020202020204" pitchFamily="34" charset="0"/>
              <a:buChar char="•"/>
              <a:defRPr/>
            </a:pPr>
            <a:r>
              <a:rPr lang="en-GB" sz="1600" dirty="0">
                <a:solidFill>
                  <a:schemeClr val="tx1"/>
                </a:solidFill>
              </a:rPr>
              <a:t>Several factors will determine the overall severity of the upcoming respiratory viruses season and can inform our plans:</a:t>
            </a:r>
          </a:p>
          <a:p>
            <a:pPr marL="800100" lvl="1" indent="-342900">
              <a:lnSpc>
                <a:spcPct val="100000"/>
              </a:lnSpc>
              <a:spcAft>
                <a:spcPts val="600"/>
              </a:spcAft>
              <a:buClr>
                <a:prstClr val="black"/>
              </a:buClr>
              <a:buAutoNum type="arabicPeriod"/>
              <a:defRPr/>
            </a:pPr>
            <a:r>
              <a:rPr lang="en-GB" sz="1600" i="0" dirty="0">
                <a:solidFill>
                  <a:schemeClr val="tx1"/>
                </a:solidFill>
              </a:rPr>
              <a:t>Transmission modes</a:t>
            </a:r>
          </a:p>
          <a:p>
            <a:pPr marL="800100" lvl="1" indent="-342900">
              <a:lnSpc>
                <a:spcPct val="100000"/>
              </a:lnSpc>
              <a:spcAft>
                <a:spcPts val="600"/>
              </a:spcAft>
              <a:buClr>
                <a:prstClr val="black"/>
              </a:buClr>
              <a:buAutoNum type="arabicPeriod"/>
              <a:defRPr/>
            </a:pPr>
            <a:r>
              <a:rPr lang="en-GB" sz="1600" i="0" dirty="0">
                <a:solidFill>
                  <a:schemeClr val="tx1"/>
                </a:solidFill>
              </a:rPr>
              <a:t>Co-infection</a:t>
            </a:r>
          </a:p>
          <a:p>
            <a:pPr marL="800100" lvl="1" indent="-342900">
              <a:lnSpc>
                <a:spcPct val="100000"/>
              </a:lnSpc>
              <a:spcAft>
                <a:spcPts val="600"/>
              </a:spcAft>
              <a:buClr>
                <a:prstClr val="black"/>
              </a:buClr>
              <a:buAutoNum type="arabicPeriod"/>
              <a:defRPr/>
            </a:pPr>
            <a:r>
              <a:rPr lang="en-GB" sz="1600" i="0" dirty="0">
                <a:solidFill>
                  <a:schemeClr val="tx1"/>
                </a:solidFill>
              </a:rPr>
              <a:t>Disparities and social determinants</a:t>
            </a:r>
          </a:p>
          <a:p>
            <a:pPr marL="800100" lvl="1" indent="-342900">
              <a:lnSpc>
                <a:spcPct val="100000"/>
              </a:lnSpc>
              <a:spcAft>
                <a:spcPts val="600"/>
              </a:spcAft>
              <a:buClr>
                <a:prstClr val="black"/>
              </a:buClr>
              <a:buFont typeface="Arial" panose="020B0604020202020204" pitchFamily="34" charset="0"/>
              <a:buAutoNum type="arabicPeriod"/>
              <a:defRPr/>
            </a:pPr>
            <a:r>
              <a:rPr lang="en-GB" sz="1600" i="0" dirty="0">
                <a:solidFill>
                  <a:schemeClr val="tx1"/>
                </a:solidFill>
              </a:rPr>
              <a:t>Vaccination strategies</a:t>
            </a:r>
          </a:p>
          <a:p>
            <a:pPr marL="457200" lvl="0" indent="-457200">
              <a:lnSpc>
                <a:spcPct val="100000"/>
              </a:lnSpc>
              <a:spcAft>
                <a:spcPts val="1200"/>
              </a:spcAft>
              <a:buClr>
                <a:prstClr val="black"/>
              </a:buClr>
              <a:buFont typeface="+mj-lt"/>
              <a:buAutoNum type="arabicPeriod"/>
              <a:defRPr/>
            </a:pPr>
            <a:endParaRPr lang="en-GB" sz="1600" dirty="0">
              <a:solidFill>
                <a:schemeClr val="tx1"/>
              </a:solidFill>
            </a:endParaRPr>
          </a:p>
        </p:txBody>
      </p:sp>
      <p:sp>
        <p:nvSpPr>
          <p:cNvPr id="6" name="Slide Number Placeholder 3"/>
          <p:cNvSpPr>
            <a:spLocks noGrp="1"/>
          </p:cNvSpPr>
          <p:nvPr>
            <p:ph type="sldNum" sz="quarter" idx="12"/>
          </p:nvPr>
        </p:nvSpPr>
        <p:spPr>
          <a:xfrm>
            <a:off x="8064000" y="5724002"/>
            <a:ext cx="720000" cy="14902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A04250-613F-4554-B44F-03A9E6B9A483}" type="slidenum">
              <a:rPr kumimoji="0" lang="en-GB" sz="900" b="0" i="0" u="none" strike="noStrike" kern="1200" cap="none" spc="0" normalizeH="0" baseline="0" noProof="0" smtClean="0">
                <a:ln>
                  <a:noFill/>
                </a:ln>
                <a:solidFill>
                  <a:srgbClr val="45C0EB"/>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900" b="0" i="0" u="none" strike="noStrike" kern="1200" cap="none" spc="0" normalizeH="0" baseline="0" noProof="0" dirty="0">
              <a:ln>
                <a:noFill/>
              </a:ln>
              <a:solidFill>
                <a:srgbClr val="45C0EB"/>
              </a:solidFill>
              <a:effectLst/>
              <a:uLnTx/>
              <a:uFillTx/>
              <a:latin typeface="Arial" panose="020B0604020202020204"/>
              <a:ea typeface="+mn-ea"/>
              <a:cs typeface="+mn-cs"/>
            </a:endParaRPr>
          </a:p>
        </p:txBody>
      </p:sp>
      <p:sp>
        <p:nvSpPr>
          <p:cNvPr id="8" name="Footer Placeholder 1"/>
          <p:cNvSpPr>
            <a:spLocks noGrp="1"/>
          </p:cNvSpPr>
          <p:nvPr>
            <p:ph type="ftr" sz="quarter" idx="11"/>
          </p:nvPr>
        </p:nvSpPr>
        <p:spPr>
          <a:xfrm>
            <a:off x="2939972" y="6048083"/>
            <a:ext cx="5544273" cy="4206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©FIP: All the information in this video are confidential and cannot be copied, downloaded or reproduced without the formal approval of FIP (International Pharmaceutical Federation). </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Footer Placeholder 1"/>
          <p:cNvSpPr txBox="1">
            <a:spLocks/>
          </p:cNvSpPr>
          <p:nvPr/>
        </p:nvSpPr>
        <p:spPr>
          <a:xfrm>
            <a:off x="2748729" y="4722813"/>
            <a:ext cx="5926757" cy="420687"/>
          </a:xfrm>
          <a:prstGeom prst="rect">
            <a:avLst/>
          </a:prstGeom>
        </p:spPr>
        <p:txBody>
          <a:bodyPr vert="horz" lIns="0" tIns="0" rIns="0" bIns="0" rtlCol="0" anchor="t" anchorCtr="0">
            <a:noAutofit/>
          </a:bodyP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panose="020B0604020202020204"/>
                <a:ea typeface="+mn-ea"/>
                <a:cs typeface="+mn-cs"/>
              </a:rPr>
              <a:t>Singer, B.D., 2020. COVID-19 and the next influenza season. </a:t>
            </a:r>
            <a:r>
              <a:rPr kumimoji="0" lang="en-GB" sz="1000" b="1" i="0" u="none" strike="noStrike" kern="1200" cap="none" spc="0" normalizeH="0" baseline="0" noProof="0" dirty="0" err="1">
                <a:ln>
                  <a:noFill/>
                </a:ln>
                <a:solidFill>
                  <a:prstClr val="black"/>
                </a:solidFill>
                <a:effectLst/>
                <a:uLnTx/>
                <a:uFillTx/>
                <a:latin typeface="Arial" panose="020B0604020202020204"/>
                <a:ea typeface="+mn-ea"/>
                <a:cs typeface="+mn-cs"/>
              </a:rPr>
              <a:t>Sci.Adv</a:t>
            </a:r>
            <a:r>
              <a:rPr kumimoji="0" lang="en-GB" sz="1000" b="1" i="0" u="none" strike="noStrike" kern="1200" cap="none" spc="0" normalizeH="0" baseline="0" noProof="0" dirty="0">
                <a:ln>
                  <a:noFill/>
                </a:ln>
                <a:solidFill>
                  <a:prstClr val="black"/>
                </a:solidFill>
                <a:effectLst/>
                <a:uLnTx/>
                <a:uFillTx/>
                <a:latin typeface="Arial" panose="020B0604020202020204"/>
                <a:ea typeface="+mn-ea"/>
                <a:cs typeface="+mn-cs"/>
              </a:rPr>
              <a:t>. DOI: 10.1126/sciadv.abd0086 </a:t>
            </a:r>
            <a:endParaRPr kumimoji="0" lang="en-US" sz="10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43353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565336" y="382736"/>
            <a:ext cx="8496000" cy="432000"/>
          </a:xfrm>
        </p:spPr>
        <p:txBody>
          <a:bodyPr/>
          <a:lstStyle/>
          <a:p>
            <a:r>
              <a:rPr lang="en-GB" sz="2400" dirty="0" err="1"/>
              <a:t>Mariet</a:t>
            </a:r>
            <a:r>
              <a:rPr lang="en-GB" sz="2400" dirty="0"/>
              <a:t> Eksteen</a:t>
            </a:r>
            <a:br>
              <a:rPr lang="en-GB" sz="2400" dirty="0"/>
            </a:br>
            <a:endParaRPr lang="en-GB" sz="2400" dirty="0"/>
          </a:p>
        </p:txBody>
      </p:sp>
      <p:sp>
        <p:nvSpPr>
          <p:cNvPr id="12" name="Content Placeholder 1"/>
          <p:cNvSpPr txBox="1">
            <a:spLocks/>
          </p:cNvSpPr>
          <p:nvPr/>
        </p:nvSpPr>
        <p:spPr>
          <a:xfrm>
            <a:off x="491666" y="1512711"/>
            <a:ext cx="4699391" cy="1194494"/>
          </a:xfrm>
          <a:prstGeom prst="rect">
            <a:avLst/>
          </a:prstGeom>
        </p:spPr>
        <p:txBody>
          <a:bodyPr vert="horz" lIns="0" tIns="0" rIns="0" bIns="0" rtlCol="0" anchor="t" anchorCtr="0">
            <a:noAutofit/>
          </a:bodyPr>
          <a:lstStyle>
            <a:lvl1pPr marL="0" indent="0" algn="l" defTabSz="914400" rtl="0" eaLnBrk="1" latinLnBrk="0" hangingPunct="1">
              <a:lnSpc>
                <a:spcPts val="2400"/>
              </a:lnSpc>
              <a:spcBef>
                <a:spcPts val="0"/>
              </a:spcBef>
              <a:buClr>
                <a:schemeClr val="tx1"/>
              </a:buClr>
              <a:buFont typeface="Arial" panose="020B0604020202020204" pitchFamily="34" charset="0"/>
              <a:buNone/>
              <a:defRPr sz="2400" kern="1200">
                <a:solidFill>
                  <a:schemeClr val="tx2"/>
                </a:solidFill>
                <a:latin typeface="+mn-lt"/>
                <a:ea typeface="+mn-ea"/>
                <a:cs typeface="+mn-cs"/>
              </a:defRPr>
            </a:lvl1pPr>
            <a:lvl2pPr marL="457200" indent="0" algn="l" defTabSz="914400" rtl="0" eaLnBrk="1" latinLnBrk="0" hangingPunct="1">
              <a:lnSpc>
                <a:spcPts val="2400"/>
              </a:lnSpc>
              <a:spcBef>
                <a:spcPts val="0"/>
              </a:spcBef>
              <a:buClr>
                <a:schemeClr val="tx2"/>
              </a:buClr>
              <a:buFont typeface="Arial" panose="020B0604020202020204" pitchFamily="34" charset="0"/>
              <a:buNone/>
              <a:defRPr sz="2000" i="1" kern="1200">
                <a:solidFill>
                  <a:schemeClr val="tx1">
                    <a:tint val="75000"/>
                  </a:schemeClr>
                </a:solidFill>
                <a:latin typeface="+mn-lt"/>
                <a:ea typeface="+mn-ea"/>
                <a:cs typeface="+mn-cs"/>
              </a:defRPr>
            </a:lvl2pPr>
            <a:lvl3pPr marL="914400" indent="0" algn="l" defTabSz="914400" rtl="0" eaLnBrk="1" latinLnBrk="0" hangingPunct="1">
              <a:lnSpc>
                <a:spcPts val="2400"/>
              </a:lnSpc>
              <a:spcBef>
                <a:spcPts val="0"/>
              </a:spcBef>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ts val="2400"/>
              </a:lnSpc>
              <a:spcBef>
                <a:spcPts val="0"/>
              </a:spcBef>
              <a:buClr>
                <a:schemeClr val="tx2"/>
              </a:buClr>
              <a:buFont typeface="Arial" panose="020B0604020202020204" pitchFamily="34" charset="0"/>
              <a:buNone/>
              <a:defRPr sz="1600" i="1" kern="1200">
                <a:solidFill>
                  <a:schemeClr val="tx1">
                    <a:tint val="75000"/>
                  </a:schemeClr>
                </a:solidFill>
                <a:latin typeface="+mn-lt"/>
                <a:ea typeface="+mn-ea"/>
                <a:cs typeface="+mn-cs"/>
              </a:defRPr>
            </a:lvl4pPr>
            <a:lvl5pPr marL="1828800" indent="0" algn="l" defTabSz="914400" rtl="0" eaLnBrk="1" latinLnBrk="0" hangingPunct="1">
              <a:lnSpc>
                <a:spcPts val="2400"/>
              </a:lnSpc>
              <a:spcBef>
                <a:spcPts val="0"/>
              </a:spcBef>
              <a:buClr>
                <a:schemeClr val="tx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92075" lvl="1"/>
            <a:r>
              <a:rPr lang="en-GB" sz="1800" dirty="0">
                <a:solidFill>
                  <a:schemeClr val="tx1"/>
                </a:solidFill>
              </a:rPr>
              <a:t>Professional Development and Support</a:t>
            </a:r>
          </a:p>
          <a:p>
            <a:pPr marL="92075" lvl="1"/>
            <a:r>
              <a:rPr lang="en-GB" sz="1800" dirty="0">
                <a:solidFill>
                  <a:schemeClr val="tx2"/>
                </a:solidFill>
              </a:rPr>
              <a:t>Pharmaceutical Society of South Africa</a:t>
            </a:r>
          </a:p>
          <a:p>
            <a:pPr marL="92075" lvl="1"/>
            <a:endParaRPr lang="en-GB" sz="1800" dirty="0">
              <a:solidFill>
                <a:schemeClr val="tx2"/>
              </a:solidFill>
            </a:endParaRPr>
          </a:p>
          <a:p>
            <a:pPr marL="92075" lvl="1"/>
            <a:r>
              <a:rPr lang="en-US" sz="1800" dirty="0">
                <a:solidFill>
                  <a:schemeClr val="tx1"/>
                </a:solidFill>
              </a:rPr>
              <a:t>Global Lead: Pharmaceutical Workforce Development Goal 7: Service Provision and Workforce Education &amp; Training, of the FIP Workforce Development Hub</a:t>
            </a:r>
            <a:endParaRPr lang="en-GB" sz="1800" dirty="0">
              <a:solidFill>
                <a:schemeClr val="tx1"/>
              </a:solidFill>
            </a:endParaRPr>
          </a:p>
        </p:txBody>
      </p:sp>
      <p:sp>
        <p:nvSpPr>
          <p:cNvPr id="13" name="Footer Placeholder 1"/>
          <p:cNvSpPr>
            <a:spLocks noGrp="1"/>
          </p:cNvSpPr>
          <p:nvPr>
            <p:ph type="ftr" sz="quarter" idx="11"/>
          </p:nvPr>
        </p:nvSpPr>
        <p:spPr>
          <a:xfrm>
            <a:off x="2841362" y="4599674"/>
            <a:ext cx="4395258" cy="420687"/>
          </a:xfrm>
        </p:spPr>
        <p:txBody>
          <a:bodyPr/>
          <a:lstStyle/>
          <a:p>
            <a:pPr>
              <a:defRPr/>
            </a:pPr>
            <a:r>
              <a:rPr lang="en-GB" sz="1000" dirty="0">
                <a:solidFill>
                  <a:schemeClr val="tx1"/>
                </a:solidFill>
              </a:rPr>
              <a:t>©FIP: All the information in this video are confidential and cannot be copied, downloaded or reproduced without the formal approval of FIP (International Pharmaceutical Federation). </a:t>
            </a:r>
            <a:endParaRPr lang="en-US" sz="1000" dirty="0">
              <a:solidFill>
                <a:schemeClr val="tx1"/>
              </a:solidFill>
            </a:endParaRPr>
          </a:p>
        </p:txBody>
      </p:sp>
      <p:pic>
        <p:nvPicPr>
          <p:cNvPr id="8" name="Picture 7">
            <a:extLst>
              <a:ext uri="{FF2B5EF4-FFF2-40B4-BE49-F238E27FC236}">
                <a16:creationId xmlns:a16="http://schemas.microsoft.com/office/drawing/2014/main" id="{859AEF03-8088-401C-8ED3-677CAA6E83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94217" y="1263854"/>
            <a:ext cx="2728471" cy="272847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76383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D52C-7DC9-4A1A-80CF-02B48CC13AC4}"/>
              </a:ext>
            </a:extLst>
          </p:cNvPr>
          <p:cNvSpPr>
            <a:spLocks noGrp="1"/>
          </p:cNvSpPr>
          <p:nvPr>
            <p:ph type="ctrTitle"/>
          </p:nvPr>
        </p:nvSpPr>
        <p:spPr/>
        <p:txBody>
          <a:bodyPr>
            <a:normAutofit fontScale="90000"/>
          </a:bodyPr>
          <a:lstStyle/>
          <a:p>
            <a:r>
              <a:rPr lang="en-ZA" sz="2700" cap="none" dirty="0"/>
              <a:t>Winter is coming: Influenza vaccination in times of COVID-19 – best practices from the Southern hemisphere</a:t>
            </a:r>
            <a:br>
              <a:rPr lang="en-ZA" sz="2700" cap="none" dirty="0"/>
            </a:br>
            <a:br>
              <a:rPr lang="en-ZA" sz="2700" cap="none" dirty="0"/>
            </a:br>
            <a:r>
              <a:rPr lang="en-ZA" sz="2700" cap="none" dirty="0"/>
              <a:t>A view from South Africa</a:t>
            </a:r>
          </a:p>
        </p:txBody>
      </p:sp>
      <p:sp>
        <p:nvSpPr>
          <p:cNvPr id="3" name="Subtitle 2">
            <a:extLst>
              <a:ext uri="{FF2B5EF4-FFF2-40B4-BE49-F238E27FC236}">
                <a16:creationId xmlns:a16="http://schemas.microsoft.com/office/drawing/2014/main" id="{08A406EA-7F0E-4249-99EE-460825C435B9}"/>
              </a:ext>
            </a:extLst>
          </p:cNvPr>
          <p:cNvSpPr>
            <a:spLocks noGrp="1"/>
          </p:cNvSpPr>
          <p:nvPr>
            <p:ph type="subTitle" idx="1"/>
          </p:nvPr>
        </p:nvSpPr>
        <p:spPr/>
        <p:txBody>
          <a:bodyPr/>
          <a:lstStyle/>
          <a:p>
            <a:r>
              <a:rPr lang="en-ZA" cap="none" dirty="0"/>
              <a:t>Dr Mariet Eksteen</a:t>
            </a:r>
            <a:br>
              <a:rPr lang="en-ZA" cap="none" dirty="0"/>
            </a:br>
            <a:r>
              <a:rPr lang="en-ZA" cap="none" dirty="0"/>
              <a:t>Professional Development and Support</a:t>
            </a:r>
            <a:br>
              <a:rPr lang="en-ZA" cap="none" dirty="0"/>
            </a:br>
            <a:r>
              <a:rPr lang="en-ZA" cap="none" dirty="0"/>
              <a:t>Pharmaceutical Society of South Africa (PSSA)</a:t>
            </a:r>
          </a:p>
        </p:txBody>
      </p:sp>
      <p:pic>
        <p:nvPicPr>
          <p:cNvPr id="5" name="Picture 4">
            <a:extLst>
              <a:ext uri="{FF2B5EF4-FFF2-40B4-BE49-F238E27FC236}">
                <a16:creationId xmlns:a16="http://schemas.microsoft.com/office/drawing/2014/main" id="{DA3A036A-ACB0-4FCD-91AD-5008A91AAC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6905" y="3357530"/>
            <a:ext cx="1947724" cy="1657707"/>
          </a:xfrm>
          <a:prstGeom prst="rect">
            <a:avLst/>
          </a:prstGeom>
        </p:spPr>
      </p:pic>
      <p:pic>
        <p:nvPicPr>
          <p:cNvPr id="1026" name="Picture 2" descr="South Africa – Wild Rainbow African Safaris">
            <a:extLst>
              <a:ext uri="{FF2B5EF4-FFF2-40B4-BE49-F238E27FC236}">
                <a16:creationId xmlns:a16="http://schemas.microsoft.com/office/drawing/2014/main" id="{A96C2CE7-61AE-401A-9E3F-F5530D436F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0845" y="128263"/>
            <a:ext cx="1533784" cy="171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760735"/>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FIP_BuenosAires_Calibri_16-9_Presentation_v1">
  <a:themeElements>
    <a:clrScheme name="FIP_Corporate_2016">
      <a:dk1>
        <a:sysClr val="windowText" lastClr="000000"/>
      </a:dk1>
      <a:lt1>
        <a:sysClr val="window" lastClr="FFFFFF"/>
      </a:lt1>
      <a:dk2>
        <a:srgbClr val="45C0EB"/>
      </a:dk2>
      <a:lt2>
        <a:srgbClr val="EEECEC"/>
      </a:lt2>
      <a:accent1>
        <a:srgbClr val="006AB3"/>
      </a:accent1>
      <a:accent2>
        <a:srgbClr val="8EC2E6"/>
      </a:accent2>
      <a:accent3>
        <a:srgbClr val="8F8EC0"/>
      </a:accent3>
      <a:accent4>
        <a:srgbClr val="74B320"/>
      </a:accent4>
      <a:accent5>
        <a:srgbClr val="FFDD00"/>
      </a:accent5>
      <a:accent6>
        <a:srgbClr val="EC7404"/>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P_Corporate_16-9_Powerpoint_v1" id="{C3B46D56-F777-6047-BA7F-9FD838913563}" vid="{10893886-0762-414D-8757-BC5409BC39CE}"/>
    </a:ext>
  </a:extLst>
</a:theme>
</file>

<file path=ppt/theme/theme2.xml><?xml version="1.0" encoding="utf-8"?>
<a:theme xmlns:a="http://schemas.openxmlformats.org/drawingml/2006/main" name="1_FIP_BuenosAires_Calibri_16-9_Presentation_v1">
  <a:themeElements>
    <a:clrScheme name="FIP_Corporate_2016">
      <a:dk1>
        <a:sysClr val="windowText" lastClr="000000"/>
      </a:dk1>
      <a:lt1>
        <a:sysClr val="window" lastClr="FFFFFF"/>
      </a:lt1>
      <a:dk2>
        <a:srgbClr val="45C0EB"/>
      </a:dk2>
      <a:lt2>
        <a:srgbClr val="EEECEC"/>
      </a:lt2>
      <a:accent1>
        <a:srgbClr val="006AB3"/>
      </a:accent1>
      <a:accent2>
        <a:srgbClr val="8EC2E6"/>
      </a:accent2>
      <a:accent3>
        <a:srgbClr val="8F8EC0"/>
      </a:accent3>
      <a:accent4>
        <a:srgbClr val="74B320"/>
      </a:accent4>
      <a:accent5>
        <a:srgbClr val="FFDD00"/>
      </a:accent5>
      <a:accent6>
        <a:srgbClr val="EC7404"/>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P_Corporate_16-9_Powerpoint_v1" id="{C3B46D56-F777-6047-BA7F-9FD838913563}" vid="{10893886-0762-414D-8757-BC5409BC39CE}"/>
    </a:ext>
  </a:extLst>
</a:theme>
</file>

<file path=ppt/theme/theme3.xml><?xml version="1.0" encoding="utf-8"?>
<a:theme xmlns:a="http://schemas.openxmlformats.org/drawingml/2006/main" name="3_FIP_BuenosAires_Calibri_16-9_Presentation_v1">
  <a:themeElements>
    <a:clrScheme name="FIP_Corporate_2016">
      <a:dk1>
        <a:sysClr val="windowText" lastClr="000000"/>
      </a:dk1>
      <a:lt1>
        <a:sysClr val="window" lastClr="FFFFFF"/>
      </a:lt1>
      <a:dk2>
        <a:srgbClr val="45C0EB"/>
      </a:dk2>
      <a:lt2>
        <a:srgbClr val="EEECEC"/>
      </a:lt2>
      <a:accent1>
        <a:srgbClr val="006AB3"/>
      </a:accent1>
      <a:accent2>
        <a:srgbClr val="8EC2E6"/>
      </a:accent2>
      <a:accent3>
        <a:srgbClr val="8F8EC0"/>
      </a:accent3>
      <a:accent4>
        <a:srgbClr val="74B320"/>
      </a:accent4>
      <a:accent5>
        <a:srgbClr val="FFDD00"/>
      </a:accent5>
      <a:accent6>
        <a:srgbClr val="EC7404"/>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P_Corporate_16-9_Powerpoint_v1" id="{C3B46D56-F777-6047-BA7F-9FD838913563}" vid="{10893886-0762-414D-8757-BC5409BC39CE}"/>
    </a:ext>
  </a:extLst>
</a:theme>
</file>

<file path=ppt/theme/theme4.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FF20F3B326914BAF9980C57E959F1E" ma:contentTypeVersion="12" ma:contentTypeDescription="Create a new document." ma:contentTypeScope="" ma:versionID="fe5ab8b85c4bf386ff5a6d61a94b560a">
  <xsd:schema xmlns:xsd="http://www.w3.org/2001/XMLSchema" xmlns:xs="http://www.w3.org/2001/XMLSchema" xmlns:p="http://schemas.microsoft.com/office/2006/metadata/properties" xmlns:ns2="63cfae83-fc86-410a-be9d-865ba8348f85" xmlns:ns3="68348291-eb11-489d-8590-95296afbe51a" targetNamespace="http://schemas.microsoft.com/office/2006/metadata/properties" ma:root="true" ma:fieldsID="fd1619745b98757c11557e67b43efe04" ns2:_="" ns3:_="">
    <xsd:import namespace="63cfae83-fc86-410a-be9d-865ba8348f85"/>
    <xsd:import namespace="68348291-eb11-489d-8590-95296afbe51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cfae83-fc86-410a-be9d-865ba8348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348291-eb11-489d-8590-95296afbe51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CFD8B7-C4AF-40F5-AE1C-B5C16925A2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cfae83-fc86-410a-be9d-865ba8348f85"/>
    <ds:schemaRef ds:uri="68348291-eb11-489d-8590-95296afbe5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A454A6-0A06-4A26-9D8D-D501A74CD8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199</TotalTime>
  <Words>2799</Words>
  <Application>Microsoft Office PowerPoint</Application>
  <PresentationFormat>On-screen Show (16:9)</PresentationFormat>
  <Paragraphs>623</Paragraphs>
  <Slides>62</Slides>
  <Notes>62</Notes>
  <HiddenSlides>1</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62</vt:i4>
      </vt:variant>
    </vt:vector>
  </HeadingPairs>
  <TitlesOfParts>
    <vt:vector size="73" baseType="lpstr">
      <vt:lpstr>Arial</vt:lpstr>
      <vt:lpstr>Calibri</vt:lpstr>
      <vt:lpstr>Century Gothic</vt:lpstr>
      <vt:lpstr>Georgia</vt:lpstr>
      <vt:lpstr>Lucida Calligraphy</vt:lpstr>
      <vt:lpstr>Roboto</vt:lpstr>
      <vt:lpstr>Tw Cen MT</vt:lpstr>
      <vt:lpstr>FIP_BuenosAires_Calibri_16-9_Presentation_v1</vt:lpstr>
      <vt:lpstr>1_FIP_BuenosAires_Calibri_16-9_Presentation_v1</vt:lpstr>
      <vt:lpstr>3_FIP_BuenosAires_Calibri_16-9_Presentation_v1</vt:lpstr>
      <vt:lpstr>Circuit</vt:lpstr>
      <vt:lpstr> Winter is coming:  Influenza vaccination in times of COVID-19 –  Best practices from the Southern Hemisphere</vt:lpstr>
      <vt:lpstr>Moderator</vt:lpstr>
      <vt:lpstr>PowerPoint Presentation</vt:lpstr>
      <vt:lpstr>PowerPoint Presentation</vt:lpstr>
      <vt:lpstr>PowerPoint Presentation</vt:lpstr>
      <vt:lpstr>PowerPoint Presentation</vt:lpstr>
      <vt:lpstr>PowerPoint Presentation</vt:lpstr>
      <vt:lpstr>Mariet Eksteen </vt:lpstr>
      <vt:lpstr>Winter is coming: Influenza vaccination in times of COVID-19 – best practices from the Southern hemisphere  A view from South Africa</vt:lpstr>
      <vt:lpstr>South African healthcare environment</vt:lpstr>
      <vt:lpstr>Administration of flu vaccines</vt:lpstr>
      <vt:lpstr>Pre-Covid-19: Priority patients for flu vaccines</vt:lpstr>
      <vt:lpstr>Flu vaccine statistics 2019: Private sector</vt:lpstr>
      <vt:lpstr>Flu vaccine statistics 2019: PUBLIC sector</vt:lpstr>
      <vt:lpstr>Covid-19 statistics</vt:lpstr>
      <vt:lpstr>Covid-19: Priority patients for flu vaccines</vt:lpstr>
      <vt:lpstr>Flu vaccine statistics 2020</vt:lpstr>
      <vt:lpstr>How did covid-19 change the  2020 flu campaign?</vt:lpstr>
      <vt:lpstr>Preventative measures</vt:lpstr>
      <vt:lpstr>Vaccination concerns:</vt:lpstr>
      <vt:lpstr>Conclusion and way forward</vt:lpstr>
      <vt:lpstr>Acknowledgements</vt:lpstr>
      <vt:lpstr>Bettina Caponi</vt:lpstr>
      <vt:lpstr>PowerPoint Presentation</vt:lpstr>
      <vt:lpstr>PowerPoint Presentation</vt:lpstr>
      <vt:lpstr>ARGENTINA</vt:lpstr>
      <vt:lpstr>LEGAL FRAMEWORK</vt:lpstr>
      <vt:lpstr>PowerPoint Presentation</vt:lpstr>
      <vt:lpstr>PowerPoint Presentation</vt:lpstr>
      <vt:lpstr>Vaccination campaigns</vt:lpstr>
      <vt:lpstr>Vaccination campaigns for elder people</vt:lpstr>
      <vt:lpstr>PowerPoint Presentation</vt:lpstr>
      <vt:lpstr>PowerPoint Presentation</vt:lpstr>
      <vt:lpstr>PowerPoint Presentation</vt:lpstr>
      <vt:lpstr>Events supposedly attributable to vaccination or immunization, Argentina, 2011-2015</vt:lpstr>
      <vt:lpstr>PowerPoint Presentation</vt:lpstr>
      <vt:lpstr>PowerPoint Presentation</vt:lpstr>
      <vt:lpstr> CoFA Protocol</vt:lpstr>
      <vt:lpstr>Themes</vt:lpstr>
      <vt:lpstr>Protocol Themes</vt:lpstr>
      <vt:lpstr>PowerPoint Presentation</vt:lpstr>
      <vt:lpstr>PowerPoint Presentation</vt:lpstr>
      <vt:lpstr>PowerPoint Presentation</vt:lpstr>
      <vt:lpstr>PowerPoint Presentation</vt:lpstr>
      <vt:lpstr>PowerPoint Presentation</vt:lpstr>
      <vt:lpstr>Vaccination campaigns</vt:lpstr>
      <vt:lpstr>PowerPoint Presentation</vt:lpstr>
      <vt:lpstr>PowerPoint Presentation</vt:lpstr>
      <vt:lpstr>PowerPoint Presentation</vt:lpstr>
      <vt:lpstr>Coronavirus today</vt:lpstr>
      <vt:lpstr>Coronavirus today</vt:lpstr>
      <vt:lpstr>         PHARMACIST AS ACTIVE MEMBERS OF HEALTH CARE TEAM</vt:lpstr>
      <vt:lpstr>See you soon in ARGENTINA</vt:lpstr>
      <vt:lpstr>Thank you for your attention</vt:lpstr>
      <vt:lpstr>PowerPoint Presentation</vt:lpstr>
      <vt:lpstr>PowerPoint Presentation</vt:lpstr>
      <vt:lpstr>Andi Shirtcliffe </vt:lpstr>
      <vt:lpstr>Any questions?</vt:lpstr>
      <vt:lpstr>Wrap up</vt:lpstr>
      <vt:lpstr>PowerPoint Presentation</vt:lpstr>
      <vt:lpstr>PowerPoint Presentation</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Winter is coming:  Influenza vaccination in times of COVID-19 –  Best practices from the Southern Hemisphere</dc:title>
  <dc:creator>Gonçalo Sousa Pinto</dc:creator>
  <cp:lastModifiedBy>Gonçalo Sousa Pinto</cp:lastModifiedBy>
  <cp:revision>10</cp:revision>
  <cp:lastPrinted>2020-07-02T09:45:16Z</cp:lastPrinted>
  <dcterms:created xsi:type="dcterms:W3CDTF">2020-07-02T08:01:34Z</dcterms:created>
  <dcterms:modified xsi:type="dcterms:W3CDTF">2020-07-02T12:34:39Z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0x010100E1FF20F3B326914BAF9980C57E959F1E</vt:lpwstr>
  </property>
</Properties>
</file>